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6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6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8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69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70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7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7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7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7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75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1"/>
  </p:notesMasterIdLst>
  <p:sldIdLst>
    <p:sldId id="256" r:id="rId2"/>
    <p:sldId id="257" r:id="rId3"/>
    <p:sldId id="345" r:id="rId4"/>
    <p:sldId id="366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67" r:id="rId16"/>
    <p:sldId id="359" r:id="rId17"/>
    <p:sldId id="357" r:id="rId18"/>
    <p:sldId id="360" r:id="rId19"/>
    <p:sldId id="361" r:id="rId20"/>
    <p:sldId id="362" r:id="rId21"/>
    <p:sldId id="363" r:id="rId22"/>
    <p:sldId id="364" r:id="rId23"/>
    <p:sldId id="365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6" r:id="rId44"/>
    <p:sldId id="405" r:id="rId45"/>
    <p:sldId id="377" r:id="rId46"/>
    <p:sldId id="378" r:id="rId47"/>
    <p:sldId id="379" r:id="rId48"/>
    <p:sldId id="381" r:id="rId49"/>
    <p:sldId id="380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407" r:id="rId63"/>
    <p:sldId id="408" r:id="rId64"/>
    <p:sldId id="412" r:id="rId65"/>
    <p:sldId id="409" r:id="rId66"/>
    <p:sldId id="410" r:id="rId67"/>
    <p:sldId id="411" r:id="rId68"/>
    <p:sldId id="414" r:id="rId69"/>
    <p:sldId id="413" r:id="rId70"/>
    <p:sldId id="416" r:id="rId71"/>
    <p:sldId id="417" r:id="rId72"/>
    <p:sldId id="415" r:id="rId73"/>
    <p:sldId id="419" r:id="rId74"/>
    <p:sldId id="420" r:id="rId75"/>
    <p:sldId id="421" r:id="rId76"/>
    <p:sldId id="422" r:id="rId77"/>
    <p:sldId id="423" r:id="rId78"/>
    <p:sldId id="424" r:id="rId79"/>
    <p:sldId id="425" r:id="rId80"/>
  </p:sldIdLst>
  <p:sldSz cx="9144000" cy="5143500" type="screen16x9"/>
  <p:notesSz cx="6858000" cy="9144000"/>
  <p:embeddedFontLst>
    <p:embeddedFont>
      <p:font typeface="WenQuanYi Zen Hei Mono" panose="02010600030101010101" charset="-122"/>
      <p:regular r:id="rId82"/>
    </p:embeddedFont>
    <p:embeddedFont>
      <p:font typeface="文泉驿等宽正黑" panose="02010600030101010101" charset="-122"/>
      <p:regular r:id="rId83"/>
    </p:embeddedFont>
    <p:embeddedFont>
      <p:font typeface="Anaheim" panose="02010600030101010101" charset="0"/>
      <p:regular r:id="rId84"/>
      <p:bold r:id="rId85"/>
    </p:embeddedFont>
    <p:embeddedFont>
      <p:font typeface="Cambria Math" panose="02040503050406030204" pitchFamily="18" charset="0"/>
      <p:regular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Minecraft AE" panose="02010600030101010101" charset="2"/>
      <p:regular r:id="rId91"/>
    </p:embeddedFont>
    <p:embeddedFont>
      <p:font typeface="Miracode" panose="02010600030101010101" charset="-79"/>
      <p:regular r:id="rId92"/>
    </p:embeddedFont>
    <p:embeddedFont>
      <p:font typeface="Poppins" panose="00000500000000000000" pitchFamily="2" charset="0"/>
      <p:regular r:id="rId93"/>
      <p:bold r:id="rId94"/>
      <p:italic r:id="rId95"/>
      <p:boldItalic r:id="rId96"/>
    </p:embeddedFont>
    <p:embeddedFont>
      <p:font typeface="Poppins SemiBold" panose="00000700000000000000" pitchFamily="2" charset="0"/>
      <p:regular r:id="rId97"/>
      <p:bold r:id="rId98"/>
      <p:italic r:id="rId99"/>
      <p:boldItalic r:id="rId100"/>
    </p:embeddedFont>
    <p:embeddedFont>
      <p:font typeface="Syne" panose="02010600030101010101" charset="0"/>
      <p:regular r:id="rId101"/>
      <p:bold r:id="rId102"/>
    </p:embeddedFont>
    <p:embeddedFont>
      <p:font typeface="华文细黑" panose="02010600040101010101" pitchFamily="2" charset="-122"/>
      <p:regular r:id="rId103"/>
    </p:embeddedFont>
    <p:embeddedFont>
      <p:font typeface="微软雅黑 Light" panose="020B0502040204020203" pitchFamily="34" charset="-122"/>
      <p:regular r:id="rId104"/>
    </p:embeddedFont>
    <p:embeddedFont>
      <p:font typeface="幼圆" panose="02010509060101010101" pitchFamily="49" charset="-122"/>
      <p:regular r:id="rId105"/>
    </p:embeddedFont>
    <p:embeddedFont>
      <p:font typeface="幼圆" panose="02010509060101010101" pitchFamily="49" charset="-122"/>
      <p:regular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9F4F71DF-02D8-42D8-A164-A5E58019FE17}">
          <p14:sldIdLst>
            <p14:sldId id="256"/>
            <p14:sldId id="257"/>
            <p14:sldId id="345"/>
            <p14:sldId id="366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7"/>
            <p14:sldId id="359"/>
            <p14:sldId id="357"/>
            <p14:sldId id="360"/>
            <p14:sldId id="361"/>
            <p14:sldId id="362"/>
            <p14:sldId id="363"/>
            <p14:sldId id="364"/>
            <p14:sldId id="365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377"/>
            <p14:sldId id="378"/>
            <p14:sldId id="379"/>
            <p14:sldId id="381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407"/>
            <p14:sldId id="408"/>
            <p14:sldId id="412"/>
            <p14:sldId id="409"/>
            <p14:sldId id="410"/>
            <p14:sldId id="411"/>
            <p14:sldId id="414"/>
            <p14:sldId id="413"/>
            <p14:sldId id="416"/>
            <p14:sldId id="417"/>
            <p14:sldId id="415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涵 刁" initials="文刁" lastIdx="1" clrIdx="0">
    <p:extLst>
      <p:ext uri="{19B8F6BF-5375-455C-9EA6-DF929625EA0E}">
        <p15:presenceInfo xmlns:p15="http://schemas.microsoft.com/office/powerpoint/2012/main" userId="432d6bfa30f2a9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E1B"/>
    <a:srgbClr val="FF5050"/>
    <a:srgbClr val="D979DB"/>
    <a:srgbClr val="1D0222"/>
    <a:srgbClr val="3F8735"/>
    <a:srgbClr val="B44EB6"/>
    <a:srgbClr val="FFCCFF"/>
    <a:srgbClr val="FEF7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F0C538-71A0-4A08-B298-4F55B078CE72}">
  <a:tblStyle styleId="{B1F0C538-71A0-4A08-B298-4F55B078CE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7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 sz="2000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 sz="2000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 sz="2000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818D2E9E-0272-444B-8C19-BC5B61F95053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4520D815-B9E9-479E-AC11-FCE8724F139A}" type="parTrans" cxnId="{F407D672-21FF-47B6-8041-254D1D1D612A}">
      <dgm:prSet/>
      <dgm:spPr/>
      <dgm:t>
        <a:bodyPr/>
        <a:lstStyle/>
        <a:p>
          <a:endParaRPr lang="zh-CN" altLang="en-US" sz="2000"/>
        </a:p>
      </dgm:t>
    </dgm:pt>
    <dgm:pt modelId="{A6E7050E-06CA-48DD-86CC-133C6F7513D8}" type="sibTrans" cxnId="{F407D672-21FF-47B6-8041-254D1D1D612A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23C3C89E-350C-4507-88B1-4C80D88921E5}" type="pres">
      <dgm:prSet presAssocID="{5D5AEBF7-ACDF-4973-9672-3FED6B5871E3}" presName="Name64" presStyleLbl="parChTrans1D3" presStyleIdx="0" presStyleCnt="8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3" presStyleIdx="0" presStyleCnt="8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3" presStyleIdx="0" presStyleCnt="8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4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4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4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4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4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4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3" presStyleIdx="1" presStyleCnt="8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1" presStyleCnt="8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1" presStyleCnt="8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2" presStyleCnt="8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2" presStyleCnt="8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2" presStyleCnt="8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3" presStyleCnt="8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3" presStyleCnt="8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3" presStyleCnt="8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4" presStyleCnt="8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4" presStyleCnt="8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4" presStyleCnt="8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5" presStyleCnt="8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5" presStyleCnt="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5" presStyleCnt="8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6" presStyleCnt="8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6" presStyleCnt="8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6" presStyleCnt="8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FBB77723-BE4A-402C-925F-C6C5EC79CF59}" type="pres">
      <dgm:prSet presAssocID="{4520D815-B9E9-479E-AC11-FCE8724F139A}" presName="Name64" presStyleLbl="parChTrans1D3" presStyleIdx="7" presStyleCnt="8"/>
      <dgm:spPr/>
    </dgm:pt>
    <dgm:pt modelId="{2E555787-CF80-4F21-9165-E483416B7CFA}" type="pres">
      <dgm:prSet presAssocID="{818D2E9E-0272-444B-8C19-BC5B61F95053}" presName="hierRoot2" presStyleCnt="0">
        <dgm:presLayoutVars>
          <dgm:hierBranch val="init"/>
        </dgm:presLayoutVars>
      </dgm:prSet>
      <dgm:spPr/>
    </dgm:pt>
    <dgm:pt modelId="{78FF42D4-42B6-4CF9-B2BD-DF05DFCF1CC6}" type="pres">
      <dgm:prSet presAssocID="{818D2E9E-0272-444B-8C19-BC5B61F95053}" presName="rootComposite" presStyleCnt="0"/>
      <dgm:spPr/>
    </dgm:pt>
    <dgm:pt modelId="{363092FB-242A-4BA8-8F33-DCFF33A2B3AF}" type="pres">
      <dgm:prSet presAssocID="{818D2E9E-0272-444B-8C19-BC5B61F95053}" presName="rootText" presStyleLbl="node3" presStyleIdx="7" presStyleCnt="8">
        <dgm:presLayoutVars>
          <dgm:chPref val="3"/>
        </dgm:presLayoutVars>
      </dgm:prSet>
      <dgm:spPr/>
    </dgm:pt>
    <dgm:pt modelId="{00EA5A44-26E6-491F-86FF-629D442DD8B9}" type="pres">
      <dgm:prSet presAssocID="{818D2E9E-0272-444B-8C19-BC5B61F95053}" presName="rootConnector" presStyleLbl="node3" presStyleIdx="7" presStyleCnt="8"/>
      <dgm:spPr/>
    </dgm:pt>
    <dgm:pt modelId="{67A796FB-285B-4B59-A342-04344F69B521}" type="pres">
      <dgm:prSet presAssocID="{818D2E9E-0272-444B-8C19-BC5B61F95053}" presName="hierChild4" presStyleCnt="0"/>
      <dgm:spPr/>
    </dgm:pt>
    <dgm:pt modelId="{5CDEFF2F-7C9F-42C1-B1E0-18808F58047E}" type="pres">
      <dgm:prSet presAssocID="{818D2E9E-0272-444B-8C19-BC5B61F95053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F83A6918-99A0-42F8-8D25-70FF2FF338E3}" type="presOf" srcId="{F70B4D82-0A92-4D44-A7F0-343065439645}" destId="{2F709EC8-F1D7-4303-BA1D-6F93BF779A1E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6FA01B4D-64F4-485C-BA98-16ACC4D3F3D0}" type="presOf" srcId="{81148C12-00B2-4F6C-A952-22D0223BEDEB}" destId="{76FEA991-448F-4922-A803-FF020AC6F63F}" srcOrd="0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BD3A2271-8108-49DB-AF31-FA61DC724D3A}" type="presOf" srcId="{818D2E9E-0272-444B-8C19-BC5B61F95053}" destId="{00EA5A44-26E6-491F-86FF-629D442DD8B9}" srcOrd="1" destOrd="0" presId="urn:microsoft.com/office/officeart/2009/3/layout/HorizontalOrganizationChart"/>
    <dgm:cxn modelId="{F407D672-21FF-47B6-8041-254D1D1D612A}" srcId="{DFC17E70-B097-4D60-9EB7-5B25F1E4BE06}" destId="{818D2E9E-0272-444B-8C19-BC5B61F95053}" srcOrd="2" destOrd="0" parTransId="{4520D815-B9E9-479E-AC11-FCE8724F139A}" sibTransId="{A6E7050E-06CA-48DD-86CC-133C6F7513D8}"/>
    <dgm:cxn modelId="{AC96D954-1C67-4A96-9218-9A52A45F7411}" type="presOf" srcId="{F70B4D82-0A92-4D44-A7F0-343065439645}" destId="{CCB6F1E0-5868-4B78-82BF-E11A64CBC62D}" srcOrd="1" destOrd="0" presId="urn:microsoft.com/office/officeart/2009/3/layout/HorizontalOrganizationChart"/>
    <dgm:cxn modelId="{AA5B0D75-8343-493A-9D97-C4A81C38C207}" type="presOf" srcId="{22BABE6C-CE89-4B49-8824-93AA6356E1CE}" destId="{FBB0B976-E7BE-4AB2-9129-1FE6ABE346BA}" srcOrd="1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040A9C7C-5697-4655-8556-784E98D3BC78}" type="presOf" srcId="{818D2E9E-0272-444B-8C19-BC5B61F95053}" destId="{363092FB-242A-4BA8-8F33-DCFF33A2B3AF}" srcOrd="0" destOrd="0" presId="urn:microsoft.com/office/officeart/2009/3/layout/HorizontalOrganizationChart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E2DE329B-BC0D-4B49-9F46-414E2113E344}" type="presOf" srcId="{81148C12-00B2-4F6C-A952-22D0223BEDEB}" destId="{E2BF9AA1-D8DF-4A86-86E5-84E41BAAC42A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935C18C6-0CDB-4CF4-B272-7487FEDD4B1B}" type="presOf" srcId="{14701E46-D44F-4FE7-9206-21756F0A976B}" destId="{14A57C7E-FDAF-4434-8245-F39A6AE3DCD1}" srcOrd="0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47027FCE-8D33-4FB8-819C-97FA96941472}" type="presOf" srcId="{4520D815-B9E9-479E-AC11-FCE8724F139A}" destId="{FBB77723-BE4A-402C-925F-C6C5EC79CF59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8F7DC2F8-9A74-477D-B096-379974A253AB}" type="presOf" srcId="{22BABE6C-CE89-4B49-8824-93AA6356E1CE}" destId="{01127E17-B7BD-45B6-A962-DC35BB6C8BEE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A80848FB-676D-4346-A63B-D9DC3E3E7702}" type="presOf" srcId="{EF45FF58-8C2B-4F2E-BDE3-F7A8FDE3838E}" destId="{1FB512F1-A94D-4BFD-BE9C-6E8B8D2D67ED}" srcOrd="0" destOrd="0" presId="urn:microsoft.com/office/officeart/2009/3/layout/HorizontalOrganizationChart"/>
    <dgm:cxn modelId="{0C7869FD-EE06-4848-BB46-7BC12BCF0A97}" type="presOf" srcId="{5D5AEBF7-ACDF-4973-9672-3FED6B5871E3}" destId="{23C3C89E-350C-4507-88B1-4C80D88921E5}" srcOrd="0" destOrd="0" presId="urn:microsoft.com/office/officeart/2009/3/layout/HorizontalOrganizationChart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9455BEA6-BDE4-49EB-A18B-B96EDED323F2}" type="presParOf" srcId="{8642E93D-2F0E-47A2-A5C3-81584DC4C3CC}" destId="{23C3C89E-350C-4507-88B1-4C80D88921E5}" srcOrd="0" destOrd="0" presId="urn:microsoft.com/office/officeart/2009/3/layout/HorizontalOrganizationChart"/>
    <dgm:cxn modelId="{66ADC242-23C0-4746-9EC9-221FC694DEF3}" type="presParOf" srcId="{8642E93D-2F0E-47A2-A5C3-81584DC4C3CC}" destId="{4800A98B-24D2-4D63-9D4E-7D82A79E0052}" srcOrd="1" destOrd="0" presId="urn:microsoft.com/office/officeart/2009/3/layout/HorizontalOrganizationChart"/>
    <dgm:cxn modelId="{9A618311-B593-4C5F-8D98-EE98230B75CD}" type="presParOf" srcId="{4800A98B-24D2-4D63-9D4E-7D82A79E0052}" destId="{39D12CC6-A9F8-4D64-B74B-99D8BAD2DA11}" srcOrd="0" destOrd="0" presId="urn:microsoft.com/office/officeart/2009/3/layout/HorizontalOrganizationChart"/>
    <dgm:cxn modelId="{AD719D5B-30D2-4371-949A-023C6FB88451}" type="presParOf" srcId="{39D12CC6-A9F8-4D64-B74B-99D8BAD2DA11}" destId="{01127E17-B7BD-45B6-A962-DC35BB6C8BEE}" srcOrd="0" destOrd="0" presId="urn:microsoft.com/office/officeart/2009/3/layout/HorizontalOrganizationChart"/>
    <dgm:cxn modelId="{A2B420BF-1E6B-40A3-A5DD-69F4AFF17D3B}" type="presParOf" srcId="{39D12CC6-A9F8-4D64-B74B-99D8BAD2DA11}" destId="{FBB0B976-E7BE-4AB2-9129-1FE6ABE346BA}" srcOrd="1" destOrd="0" presId="urn:microsoft.com/office/officeart/2009/3/layout/HorizontalOrganizationChart"/>
    <dgm:cxn modelId="{F50982A6-FE2D-44CD-B61A-643F90E44B78}" type="presParOf" srcId="{4800A98B-24D2-4D63-9D4E-7D82A79E0052}" destId="{65168E48-7DEC-4301-B9E1-5699D4E7C796}" srcOrd="1" destOrd="0" presId="urn:microsoft.com/office/officeart/2009/3/layout/HorizontalOrganizationChart"/>
    <dgm:cxn modelId="{2D637511-8F24-44C1-A669-360BA065875D}" type="presParOf" srcId="{65168E48-7DEC-4301-B9E1-5699D4E7C796}" destId="{1FB512F1-A94D-4BFD-BE9C-6E8B8D2D67ED}" srcOrd="0" destOrd="0" presId="urn:microsoft.com/office/officeart/2009/3/layout/HorizontalOrganizationChart"/>
    <dgm:cxn modelId="{52011230-3025-461E-AB14-AF67EA23931D}" type="presParOf" srcId="{65168E48-7DEC-4301-B9E1-5699D4E7C796}" destId="{BEC34465-8668-4A55-B4B2-74250324B705}" srcOrd="1" destOrd="0" presId="urn:microsoft.com/office/officeart/2009/3/layout/HorizontalOrganizationChart"/>
    <dgm:cxn modelId="{1D0EDBF7-DD7F-4155-A361-5BB97B130DDD}" type="presParOf" srcId="{BEC34465-8668-4A55-B4B2-74250324B705}" destId="{C5A0E5D4-1A95-4FE7-8AC5-E3DE0755007F}" srcOrd="0" destOrd="0" presId="urn:microsoft.com/office/officeart/2009/3/layout/HorizontalOrganizationChart"/>
    <dgm:cxn modelId="{BAF47991-53FB-46E5-9CBA-D7CF6A1D5F5F}" type="presParOf" srcId="{C5A0E5D4-1A95-4FE7-8AC5-E3DE0755007F}" destId="{2F709EC8-F1D7-4303-BA1D-6F93BF779A1E}" srcOrd="0" destOrd="0" presId="urn:microsoft.com/office/officeart/2009/3/layout/HorizontalOrganizationChart"/>
    <dgm:cxn modelId="{DA9F2714-3E9B-4A4E-BB4E-8F0B737EDDFE}" type="presParOf" srcId="{C5A0E5D4-1A95-4FE7-8AC5-E3DE0755007F}" destId="{CCB6F1E0-5868-4B78-82BF-E11A64CBC62D}" srcOrd="1" destOrd="0" presId="urn:microsoft.com/office/officeart/2009/3/layout/HorizontalOrganizationChart"/>
    <dgm:cxn modelId="{B26BFF7F-DE22-4289-BCED-CBC631E3CA63}" type="presParOf" srcId="{BEC34465-8668-4A55-B4B2-74250324B705}" destId="{C0BA55AE-D5B9-40EF-B54A-DA1C8AD18CBA}" srcOrd="1" destOrd="0" presId="urn:microsoft.com/office/officeart/2009/3/layout/HorizontalOrganizationChart"/>
    <dgm:cxn modelId="{F5BEAC19-5771-4C0C-B828-B4B251D9D11B}" type="presParOf" srcId="{BEC34465-8668-4A55-B4B2-74250324B705}" destId="{59FDA4F6-3820-442B-8DB5-9F9324C0BE02}" srcOrd="2" destOrd="0" presId="urn:microsoft.com/office/officeart/2009/3/layout/HorizontalOrganizationChart"/>
    <dgm:cxn modelId="{0DD00D8C-C03E-42AA-9C37-3C0794DE0DB0}" type="presParOf" srcId="{65168E48-7DEC-4301-B9E1-5699D4E7C796}" destId="{14A57C7E-FDAF-4434-8245-F39A6AE3DCD1}" srcOrd="2" destOrd="0" presId="urn:microsoft.com/office/officeart/2009/3/layout/HorizontalOrganizationChart"/>
    <dgm:cxn modelId="{166EA35B-0BCF-491C-AC2E-D681845CF74D}" type="presParOf" srcId="{65168E48-7DEC-4301-B9E1-5699D4E7C796}" destId="{E073DA09-0CF0-4101-9F86-9C18A5B23C13}" srcOrd="3" destOrd="0" presId="urn:microsoft.com/office/officeart/2009/3/layout/HorizontalOrganizationChart"/>
    <dgm:cxn modelId="{841BF33B-413C-441F-8170-5D553CF2E645}" type="presParOf" srcId="{E073DA09-0CF0-4101-9F86-9C18A5B23C13}" destId="{16099276-61BA-4544-8E19-11CC8068BE1A}" srcOrd="0" destOrd="0" presId="urn:microsoft.com/office/officeart/2009/3/layout/HorizontalOrganizationChart"/>
    <dgm:cxn modelId="{835A9DB9-8EA9-4FE7-9634-A219A68303B9}" type="presParOf" srcId="{16099276-61BA-4544-8E19-11CC8068BE1A}" destId="{76FEA991-448F-4922-A803-FF020AC6F63F}" srcOrd="0" destOrd="0" presId="urn:microsoft.com/office/officeart/2009/3/layout/HorizontalOrganizationChart"/>
    <dgm:cxn modelId="{16FEE5F3-A812-4D69-AFDD-008CED45225A}" type="presParOf" srcId="{16099276-61BA-4544-8E19-11CC8068BE1A}" destId="{E2BF9AA1-D8DF-4A86-86E5-84E41BAAC42A}" srcOrd="1" destOrd="0" presId="urn:microsoft.com/office/officeart/2009/3/layout/HorizontalOrganizationChart"/>
    <dgm:cxn modelId="{AF5A71D5-9479-46E3-9FFA-4C9771622FC9}" type="presParOf" srcId="{E073DA09-0CF0-4101-9F86-9C18A5B23C13}" destId="{947AE2DC-C7AB-4D53-B75B-40BDEF1D0FE3}" srcOrd="1" destOrd="0" presId="urn:microsoft.com/office/officeart/2009/3/layout/HorizontalOrganizationChart"/>
    <dgm:cxn modelId="{DB93007A-6617-4540-834C-7FC06F1A19B4}" type="presParOf" srcId="{E073DA09-0CF0-4101-9F86-9C18A5B23C13}" destId="{0BC1F5F8-AC6C-46A8-81B1-D3ACE17A228E}" srcOrd="2" destOrd="0" presId="urn:microsoft.com/office/officeart/2009/3/layout/HorizontalOrganizationChart"/>
    <dgm:cxn modelId="{30A1B0D0-C8EB-4F79-94D8-ECA1C12FF111}" type="presParOf" srcId="{4800A98B-24D2-4D63-9D4E-7D82A79E0052}" destId="{32476468-B761-4F17-AD05-04AACFA4C86B}" srcOrd="2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2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3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4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5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AB7ECCF3-86BE-487D-A39D-7AEACB8C9627}" type="presParOf" srcId="{97AA0953-4ABF-4914-9FAD-3329ABD17ADC}" destId="{FBB77723-BE4A-402C-925F-C6C5EC79CF59}" srcOrd="4" destOrd="0" presId="urn:microsoft.com/office/officeart/2009/3/layout/HorizontalOrganizationChart"/>
    <dgm:cxn modelId="{F72F3B54-9047-4002-BF04-BB1B1D4B6E21}" type="presParOf" srcId="{97AA0953-4ABF-4914-9FAD-3329ABD17ADC}" destId="{2E555787-CF80-4F21-9165-E483416B7CFA}" srcOrd="5" destOrd="0" presId="urn:microsoft.com/office/officeart/2009/3/layout/HorizontalOrganizationChart"/>
    <dgm:cxn modelId="{5C5B62C0-98D5-4B4E-9523-F242A0412005}" type="presParOf" srcId="{2E555787-CF80-4F21-9165-E483416B7CFA}" destId="{78FF42D4-42B6-4CF9-B2BD-DF05DFCF1CC6}" srcOrd="0" destOrd="0" presId="urn:microsoft.com/office/officeart/2009/3/layout/HorizontalOrganizationChart"/>
    <dgm:cxn modelId="{BE11819A-8661-4133-A03C-5282D6D674C7}" type="presParOf" srcId="{78FF42D4-42B6-4CF9-B2BD-DF05DFCF1CC6}" destId="{363092FB-242A-4BA8-8F33-DCFF33A2B3AF}" srcOrd="0" destOrd="0" presId="urn:microsoft.com/office/officeart/2009/3/layout/HorizontalOrganizationChart"/>
    <dgm:cxn modelId="{654ECB4D-C4C8-4CF8-8DCA-D8C2B6C5D928}" type="presParOf" srcId="{78FF42D4-42B6-4CF9-B2BD-DF05DFCF1CC6}" destId="{00EA5A44-26E6-491F-86FF-629D442DD8B9}" srcOrd="1" destOrd="0" presId="urn:microsoft.com/office/officeart/2009/3/layout/HorizontalOrganizationChart"/>
    <dgm:cxn modelId="{D13AF06D-96EA-4AF6-BE0F-E382FA6C1C48}" type="presParOf" srcId="{2E555787-CF80-4F21-9165-E483416B7CFA}" destId="{67A796FB-285B-4B59-A342-04344F69B521}" srcOrd="1" destOrd="0" presId="urn:microsoft.com/office/officeart/2009/3/layout/HorizontalOrganizationChart"/>
    <dgm:cxn modelId="{7D3C48C4-B255-4321-A059-103C816F971B}" type="presParOf" srcId="{2E555787-CF80-4F21-9165-E483416B7CFA}" destId="{5CDEFF2F-7C9F-42C1-B1E0-18808F58047E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运算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向量重构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resize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 sz="2000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重新设置向量大小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 sz="2000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声明之后方便用户操作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 sz="2000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向量四则运算（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+,-,-=,*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0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向量运算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向量外积的定义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只指定维度的构造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指定维度和相同值构造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23C3C89E-350C-4507-88B1-4C80D88921E5}" type="pres">
      <dgm:prSet presAssocID="{5D5AEBF7-ACDF-4973-9672-3FED6B5871E3}" presName="Name64" presStyleLbl="parChTrans1D3" presStyleIdx="0" presStyleCnt="7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3" presStyleIdx="0" presStyleCnt="7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3" presStyleIdx="0" presStyleCnt="7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4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4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4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4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4" presStyleIdx="1" presStyleCnt="2" custScaleX="119678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4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3" presStyleIdx="1" presStyleCnt="7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1" presStyleCnt="7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1" presStyleCnt="7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2" presStyleCnt="7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2" presStyleCnt="7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2" presStyleCnt="7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3" presStyleCnt="7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3" presStyleCnt="7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3" presStyleCnt="7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4" presStyleCnt="7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4" presStyleCnt="7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4" presStyleCnt="7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5" presStyleCnt="7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5" presStyleCnt="7" custLinFactNeighborX="2561" custLinFactNeighborY="-710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5" presStyleCnt="7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6" presStyleCnt="7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6" presStyleCnt="7" custScaleX="111950" custLinFactNeighborX="2587" custLinFactNeighborY="8863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6" presStyleCnt="7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F83A6918-99A0-42F8-8D25-70FF2FF338E3}" type="presOf" srcId="{F70B4D82-0A92-4D44-A7F0-343065439645}" destId="{2F709EC8-F1D7-4303-BA1D-6F93BF779A1E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6FA01B4D-64F4-485C-BA98-16ACC4D3F3D0}" type="presOf" srcId="{81148C12-00B2-4F6C-A952-22D0223BEDEB}" destId="{76FEA991-448F-4922-A803-FF020AC6F63F}" srcOrd="0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AC96D954-1C67-4A96-9218-9A52A45F7411}" type="presOf" srcId="{F70B4D82-0A92-4D44-A7F0-343065439645}" destId="{CCB6F1E0-5868-4B78-82BF-E11A64CBC62D}" srcOrd="1" destOrd="0" presId="urn:microsoft.com/office/officeart/2009/3/layout/HorizontalOrganizationChart"/>
    <dgm:cxn modelId="{AA5B0D75-8343-493A-9D97-C4A81C38C207}" type="presOf" srcId="{22BABE6C-CE89-4B49-8824-93AA6356E1CE}" destId="{FBB0B976-E7BE-4AB2-9129-1FE6ABE346BA}" srcOrd="1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E2DE329B-BC0D-4B49-9F46-414E2113E344}" type="presOf" srcId="{81148C12-00B2-4F6C-A952-22D0223BEDEB}" destId="{E2BF9AA1-D8DF-4A86-86E5-84E41BAAC42A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935C18C6-0CDB-4CF4-B272-7487FEDD4B1B}" type="presOf" srcId="{14701E46-D44F-4FE7-9206-21756F0A976B}" destId="{14A57C7E-FDAF-4434-8245-F39A6AE3DCD1}" srcOrd="0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8F7DC2F8-9A74-477D-B096-379974A253AB}" type="presOf" srcId="{22BABE6C-CE89-4B49-8824-93AA6356E1CE}" destId="{01127E17-B7BD-45B6-A962-DC35BB6C8BEE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A80848FB-676D-4346-A63B-D9DC3E3E7702}" type="presOf" srcId="{EF45FF58-8C2B-4F2E-BDE3-F7A8FDE3838E}" destId="{1FB512F1-A94D-4BFD-BE9C-6E8B8D2D67ED}" srcOrd="0" destOrd="0" presId="urn:microsoft.com/office/officeart/2009/3/layout/HorizontalOrganizationChart"/>
    <dgm:cxn modelId="{0C7869FD-EE06-4848-BB46-7BC12BCF0A97}" type="presOf" srcId="{5D5AEBF7-ACDF-4973-9672-3FED6B5871E3}" destId="{23C3C89E-350C-4507-88B1-4C80D88921E5}" srcOrd="0" destOrd="0" presId="urn:microsoft.com/office/officeart/2009/3/layout/HorizontalOrganizationChart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9455BEA6-BDE4-49EB-A18B-B96EDED323F2}" type="presParOf" srcId="{8642E93D-2F0E-47A2-A5C3-81584DC4C3CC}" destId="{23C3C89E-350C-4507-88B1-4C80D88921E5}" srcOrd="0" destOrd="0" presId="urn:microsoft.com/office/officeart/2009/3/layout/HorizontalOrganizationChart"/>
    <dgm:cxn modelId="{66ADC242-23C0-4746-9EC9-221FC694DEF3}" type="presParOf" srcId="{8642E93D-2F0E-47A2-A5C3-81584DC4C3CC}" destId="{4800A98B-24D2-4D63-9D4E-7D82A79E0052}" srcOrd="1" destOrd="0" presId="urn:microsoft.com/office/officeart/2009/3/layout/HorizontalOrganizationChart"/>
    <dgm:cxn modelId="{9A618311-B593-4C5F-8D98-EE98230B75CD}" type="presParOf" srcId="{4800A98B-24D2-4D63-9D4E-7D82A79E0052}" destId="{39D12CC6-A9F8-4D64-B74B-99D8BAD2DA11}" srcOrd="0" destOrd="0" presId="urn:microsoft.com/office/officeart/2009/3/layout/HorizontalOrganizationChart"/>
    <dgm:cxn modelId="{AD719D5B-30D2-4371-949A-023C6FB88451}" type="presParOf" srcId="{39D12CC6-A9F8-4D64-B74B-99D8BAD2DA11}" destId="{01127E17-B7BD-45B6-A962-DC35BB6C8BEE}" srcOrd="0" destOrd="0" presId="urn:microsoft.com/office/officeart/2009/3/layout/HorizontalOrganizationChart"/>
    <dgm:cxn modelId="{A2B420BF-1E6B-40A3-A5DD-69F4AFF17D3B}" type="presParOf" srcId="{39D12CC6-A9F8-4D64-B74B-99D8BAD2DA11}" destId="{FBB0B976-E7BE-4AB2-9129-1FE6ABE346BA}" srcOrd="1" destOrd="0" presId="urn:microsoft.com/office/officeart/2009/3/layout/HorizontalOrganizationChart"/>
    <dgm:cxn modelId="{F50982A6-FE2D-44CD-B61A-643F90E44B78}" type="presParOf" srcId="{4800A98B-24D2-4D63-9D4E-7D82A79E0052}" destId="{65168E48-7DEC-4301-B9E1-5699D4E7C796}" srcOrd="1" destOrd="0" presId="urn:microsoft.com/office/officeart/2009/3/layout/HorizontalOrganizationChart"/>
    <dgm:cxn modelId="{2D637511-8F24-44C1-A669-360BA065875D}" type="presParOf" srcId="{65168E48-7DEC-4301-B9E1-5699D4E7C796}" destId="{1FB512F1-A94D-4BFD-BE9C-6E8B8D2D67ED}" srcOrd="0" destOrd="0" presId="urn:microsoft.com/office/officeart/2009/3/layout/HorizontalOrganizationChart"/>
    <dgm:cxn modelId="{52011230-3025-461E-AB14-AF67EA23931D}" type="presParOf" srcId="{65168E48-7DEC-4301-B9E1-5699D4E7C796}" destId="{BEC34465-8668-4A55-B4B2-74250324B705}" srcOrd="1" destOrd="0" presId="urn:microsoft.com/office/officeart/2009/3/layout/HorizontalOrganizationChart"/>
    <dgm:cxn modelId="{1D0EDBF7-DD7F-4155-A361-5BB97B130DDD}" type="presParOf" srcId="{BEC34465-8668-4A55-B4B2-74250324B705}" destId="{C5A0E5D4-1A95-4FE7-8AC5-E3DE0755007F}" srcOrd="0" destOrd="0" presId="urn:microsoft.com/office/officeart/2009/3/layout/HorizontalOrganizationChart"/>
    <dgm:cxn modelId="{BAF47991-53FB-46E5-9CBA-D7CF6A1D5F5F}" type="presParOf" srcId="{C5A0E5D4-1A95-4FE7-8AC5-E3DE0755007F}" destId="{2F709EC8-F1D7-4303-BA1D-6F93BF779A1E}" srcOrd="0" destOrd="0" presId="urn:microsoft.com/office/officeart/2009/3/layout/HorizontalOrganizationChart"/>
    <dgm:cxn modelId="{DA9F2714-3E9B-4A4E-BB4E-8F0B737EDDFE}" type="presParOf" srcId="{C5A0E5D4-1A95-4FE7-8AC5-E3DE0755007F}" destId="{CCB6F1E0-5868-4B78-82BF-E11A64CBC62D}" srcOrd="1" destOrd="0" presId="urn:microsoft.com/office/officeart/2009/3/layout/HorizontalOrganizationChart"/>
    <dgm:cxn modelId="{B26BFF7F-DE22-4289-BCED-CBC631E3CA63}" type="presParOf" srcId="{BEC34465-8668-4A55-B4B2-74250324B705}" destId="{C0BA55AE-D5B9-40EF-B54A-DA1C8AD18CBA}" srcOrd="1" destOrd="0" presId="urn:microsoft.com/office/officeart/2009/3/layout/HorizontalOrganizationChart"/>
    <dgm:cxn modelId="{F5BEAC19-5771-4C0C-B828-B4B251D9D11B}" type="presParOf" srcId="{BEC34465-8668-4A55-B4B2-74250324B705}" destId="{59FDA4F6-3820-442B-8DB5-9F9324C0BE02}" srcOrd="2" destOrd="0" presId="urn:microsoft.com/office/officeart/2009/3/layout/HorizontalOrganizationChart"/>
    <dgm:cxn modelId="{0DD00D8C-C03E-42AA-9C37-3C0794DE0DB0}" type="presParOf" srcId="{65168E48-7DEC-4301-B9E1-5699D4E7C796}" destId="{14A57C7E-FDAF-4434-8245-F39A6AE3DCD1}" srcOrd="2" destOrd="0" presId="urn:microsoft.com/office/officeart/2009/3/layout/HorizontalOrganizationChart"/>
    <dgm:cxn modelId="{166EA35B-0BCF-491C-AC2E-D681845CF74D}" type="presParOf" srcId="{65168E48-7DEC-4301-B9E1-5699D4E7C796}" destId="{E073DA09-0CF0-4101-9F86-9C18A5B23C13}" srcOrd="3" destOrd="0" presId="urn:microsoft.com/office/officeart/2009/3/layout/HorizontalOrganizationChart"/>
    <dgm:cxn modelId="{841BF33B-413C-441F-8170-5D553CF2E645}" type="presParOf" srcId="{E073DA09-0CF0-4101-9F86-9C18A5B23C13}" destId="{16099276-61BA-4544-8E19-11CC8068BE1A}" srcOrd="0" destOrd="0" presId="urn:microsoft.com/office/officeart/2009/3/layout/HorizontalOrganizationChart"/>
    <dgm:cxn modelId="{835A9DB9-8EA9-4FE7-9634-A219A68303B9}" type="presParOf" srcId="{16099276-61BA-4544-8E19-11CC8068BE1A}" destId="{76FEA991-448F-4922-A803-FF020AC6F63F}" srcOrd="0" destOrd="0" presId="urn:microsoft.com/office/officeart/2009/3/layout/HorizontalOrganizationChart"/>
    <dgm:cxn modelId="{16FEE5F3-A812-4D69-AFDD-008CED45225A}" type="presParOf" srcId="{16099276-61BA-4544-8E19-11CC8068BE1A}" destId="{E2BF9AA1-D8DF-4A86-86E5-84E41BAAC42A}" srcOrd="1" destOrd="0" presId="urn:microsoft.com/office/officeart/2009/3/layout/HorizontalOrganizationChart"/>
    <dgm:cxn modelId="{AF5A71D5-9479-46E3-9FFA-4C9771622FC9}" type="presParOf" srcId="{E073DA09-0CF0-4101-9F86-9C18A5B23C13}" destId="{947AE2DC-C7AB-4D53-B75B-40BDEF1D0FE3}" srcOrd="1" destOrd="0" presId="urn:microsoft.com/office/officeart/2009/3/layout/HorizontalOrganizationChart"/>
    <dgm:cxn modelId="{DB93007A-6617-4540-834C-7FC06F1A19B4}" type="presParOf" srcId="{E073DA09-0CF0-4101-9F86-9C18A5B23C13}" destId="{0BC1F5F8-AC6C-46A8-81B1-D3ACE17A228E}" srcOrd="2" destOrd="0" presId="urn:microsoft.com/office/officeart/2009/3/layout/HorizontalOrganizationChart"/>
    <dgm:cxn modelId="{30A1B0D0-C8EB-4F79-94D8-ECA1C12FF111}" type="presParOf" srcId="{4800A98B-24D2-4D63-9D4E-7D82A79E0052}" destId="{32476468-B761-4F17-AD05-04AACFA4C86B}" srcOrd="2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2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3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4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5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基础重载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四则运算（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+,-,*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[]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重载，让矩阵像二维数组一样直观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Show_Matrix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只指定大小的构造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拷贝构造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-&gt;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矩阵的特别构造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B9923F87-306D-4102-B151-B14865C968EB}" type="pres">
      <dgm:prSet presAssocID="{619354A4-8AED-4ED9-B633-CB85FD0CC588}" presName="Name64" presStyleLbl="parChTrans1D3" presStyleIdx="0" presStyleCnt="6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0" presStyleCnt="6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0" presStyleCnt="6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1" presStyleCnt="6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1" presStyleCnt="6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1" presStyleCnt="6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2" presStyleCnt="6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2" presStyleCnt="6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2" presStyleCnt="6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3" presStyleCnt="6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3" presStyleCnt="6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3" presStyleCnt="6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4" presStyleCnt="6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4" presStyleCnt="6" custLinFactNeighborX="2561" custLinFactNeighborY="-710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4" presStyleCnt="6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5" presStyleCnt="6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5" presStyleCnt="6" custScaleX="111950" custLinFactNeighborX="2587" custLinFactNeighborY="8863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5" presStyleCnt="6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0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61D709F9-AC83-4477-86C7-17DD7284D388}" srcId="{7A9D2898-CE09-4232-A08C-D9D80E8F1060}" destId="{FE39FEED-F4CF-4F17-9BBF-474BB220F164}" srcOrd="1" destOrd="0" parTransId="{272ABF65-3ACA-4E70-8FAE-53EEAF0A86C0}" sibTransId="{016D9F89-465F-4E0D-BA98-7EA88EC1E5BD}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0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1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2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3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793937" y="3380117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793937" y="2994941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793937" y="1454235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770352"/>
              </a:lnTo>
              <a:lnTo>
                <a:pt x="358303" y="770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793937" y="1408515"/>
          <a:ext cx="3583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03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943759" y="683882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943759" y="298705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793937" y="683882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770352"/>
              </a:moveTo>
              <a:lnTo>
                <a:pt x="179151" y="770352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2418" y="1181028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2418" y="1181028"/>
        <a:ext cx="1791518" cy="546413"/>
      </dsp:txXfrm>
    </dsp:sp>
    <dsp:sp modelId="{01127E17-B7BD-45B6-A962-DC35BB6C8BEE}">
      <dsp:nvSpPr>
        <dsp:cNvPr id="0" name=""/>
        <dsp:cNvSpPr/>
      </dsp:nvSpPr>
      <dsp:spPr>
        <a:xfrm>
          <a:off x="2152240" y="410675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2152240" y="410675"/>
        <a:ext cx="1791518" cy="546413"/>
      </dsp:txXfrm>
    </dsp:sp>
    <dsp:sp modelId="{2F709EC8-F1D7-4303-BA1D-6F93BF779A1E}">
      <dsp:nvSpPr>
        <dsp:cNvPr id="0" name=""/>
        <dsp:cNvSpPr/>
      </dsp:nvSpPr>
      <dsp:spPr>
        <a:xfrm>
          <a:off x="4302062" y="25499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4302062" y="25499"/>
        <a:ext cx="1791518" cy="546413"/>
      </dsp:txXfrm>
    </dsp:sp>
    <dsp:sp modelId="{76FEA991-448F-4922-A803-FF020AC6F63F}">
      <dsp:nvSpPr>
        <dsp:cNvPr id="0" name=""/>
        <dsp:cNvSpPr/>
      </dsp:nvSpPr>
      <dsp:spPr>
        <a:xfrm>
          <a:off x="4302062" y="795852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4302062" y="795852"/>
        <a:ext cx="1791518" cy="546413"/>
      </dsp:txXfrm>
    </dsp:sp>
    <dsp:sp modelId="{C052A065-0510-4F1D-A98A-9F888C4B69F4}">
      <dsp:nvSpPr>
        <dsp:cNvPr id="0" name=""/>
        <dsp:cNvSpPr/>
      </dsp:nvSpPr>
      <dsp:spPr>
        <a:xfrm>
          <a:off x="2152240" y="1181028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2152240" y="1181028"/>
        <a:ext cx="1791518" cy="546413"/>
      </dsp:txXfrm>
    </dsp:sp>
    <dsp:sp modelId="{CD1F5809-8E77-4EA5-9619-64326C0EB75C}">
      <dsp:nvSpPr>
        <dsp:cNvPr id="0" name=""/>
        <dsp:cNvSpPr/>
      </dsp:nvSpPr>
      <dsp:spPr>
        <a:xfrm>
          <a:off x="2152240" y="1951381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2152240" y="1951381"/>
        <a:ext cx="1791518" cy="546413"/>
      </dsp:txXfrm>
    </dsp:sp>
    <dsp:sp modelId="{B99CE9A1-2A6B-494B-8EB4-9429E9E36D93}">
      <dsp:nvSpPr>
        <dsp:cNvPr id="0" name=""/>
        <dsp:cNvSpPr/>
      </dsp:nvSpPr>
      <dsp:spPr>
        <a:xfrm>
          <a:off x="2418" y="3106911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2418" y="3106911"/>
        <a:ext cx="1791518" cy="546413"/>
      </dsp:txXfrm>
    </dsp:sp>
    <dsp:sp modelId="{6E7CC7B4-B330-42E2-82A8-90D456CFA876}">
      <dsp:nvSpPr>
        <dsp:cNvPr id="0" name=""/>
        <dsp:cNvSpPr/>
      </dsp:nvSpPr>
      <dsp:spPr>
        <a:xfrm>
          <a:off x="2152240" y="2721734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2152240" y="2721734"/>
        <a:ext cx="1791518" cy="546413"/>
      </dsp:txXfrm>
    </dsp:sp>
    <dsp:sp modelId="{74256AB1-33B8-4F40-B420-2E25516A246E}">
      <dsp:nvSpPr>
        <dsp:cNvPr id="0" name=""/>
        <dsp:cNvSpPr/>
      </dsp:nvSpPr>
      <dsp:spPr>
        <a:xfrm>
          <a:off x="2152240" y="3492087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2152240" y="3492087"/>
        <a:ext cx="1791518" cy="546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476260" y="2781555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476260" y="2464586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476260" y="1196714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633936"/>
              </a:lnTo>
              <a:lnTo>
                <a:pt x="294854" y="63393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476260" y="1150994"/>
          <a:ext cx="29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485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245385" y="562777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245385" y="245809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476260" y="562777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633936"/>
              </a:moveTo>
              <a:lnTo>
                <a:pt x="147427" y="633936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1990" y="97188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1990" y="971888"/>
        <a:ext cx="1474270" cy="449652"/>
      </dsp:txXfrm>
    </dsp:sp>
    <dsp:sp modelId="{01127E17-B7BD-45B6-A962-DC35BB6C8BEE}">
      <dsp:nvSpPr>
        <dsp:cNvPr id="0" name=""/>
        <dsp:cNvSpPr/>
      </dsp:nvSpPr>
      <dsp:spPr>
        <a:xfrm>
          <a:off x="1771114" y="337951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1771114" y="337951"/>
        <a:ext cx="1474270" cy="449652"/>
      </dsp:txXfrm>
    </dsp:sp>
    <dsp:sp modelId="{2F709EC8-F1D7-4303-BA1D-6F93BF779A1E}">
      <dsp:nvSpPr>
        <dsp:cNvPr id="0" name=""/>
        <dsp:cNvSpPr/>
      </dsp:nvSpPr>
      <dsp:spPr>
        <a:xfrm>
          <a:off x="3540239" y="20983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3540239" y="20983"/>
        <a:ext cx="1474270" cy="449652"/>
      </dsp:txXfrm>
    </dsp:sp>
    <dsp:sp modelId="{76FEA991-448F-4922-A803-FF020AC6F63F}">
      <dsp:nvSpPr>
        <dsp:cNvPr id="0" name=""/>
        <dsp:cNvSpPr/>
      </dsp:nvSpPr>
      <dsp:spPr>
        <a:xfrm>
          <a:off x="3540239" y="654919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3540239" y="654919"/>
        <a:ext cx="1474270" cy="449652"/>
      </dsp:txXfrm>
    </dsp:sp>
    <dsp:sp modelId="{C052A065-0510-4F1D-A98A-9F888C4B69F4}">
      <dsp:nvSpPr>
        <dsp:cNvPr id="0" name=""/>
        <dsp:cNvSpPr/>
      </dsp:nvSpPr>
      <dsp:spPr>
        <a:xfrm>
          <a:off x="1771114" y="971888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1771114" y="971888"/>
        <a:ext cx="1474270" cy="449652"/>
      </dsp:txXfrm>
    </dsp:sp>
    <dsp:sp modelId="{CD1F5809-8E77-4EA5-9619-64326C0EB75C}">
      <dsp:nvSpPr>
        <dsp:cNvPr id="0" name=""/>
        <dsp:cNvSpPr/>
      </dsp:nvSpPr>
      <dsp:spPr>
        <a:xfrm>
          <a:off x="1771114" y="1605824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1771114" y="1605824"/>
        <a:ext cx="1474270" cy="449652"/>
      </dsp:txXfrm>
    </dsp:sp>
    <dsp:sp modelId="{B99CE9A1-2A6B-494B-8EB4-9429E9E36D93}">
      <dsp:nvSpPr>
        <dsp:cNvPr id="0" name=""/>
        <dsp:cNvSpPr/>
      </dsp:nvSpPr>
      <dsp:spPr>
        <a:xfrm>
          <a:off x="1990" y="255672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1990" y="2556728"/>
        <a:ext cx="1474270" cy="449652"/>
      </dsp:txXfrm>
    </dsp:sp>
    <dsp:sp modelId="{6E7CC7B4-B330-42E2-82A8-90D456CFA876}">
      <dsp:nvSpPr>
        <dsp:cNvPr id="0" name=""/>
        <dsp:cNvSpPr/>
      </dsp:nvSpPr>
      <dsp:spPr>
        <a:xfrm>
          <a:off x="1771114" y="2239760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1771114" y="2239760"/>
        <a:ext cx="1474270" cy="449652"/>
      </dsp:txXfrm>
    </dsp:sp>
    <dsp:sp modelId="{74256AB1-33B8-4F40-B420-2E25516A246E}">
      <dsp:nvSpPr>
        <dsp:cNvPr id="0" name=""/>
        <dsp:cNvSpPr/>
      </dsp:nvSpPr>
      <dsp:spPr>
        <a:xfrm>
          <a:off x="1771114" y="2873696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1771114" y="2873696"/>
        <a:ext cx="1474270" cy="449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77723-BE4A-402C-925F-C6C5EC79CF59}">
      <dsp:nvSpPr>
        <dsp:cNvPr id="0" name=""/>
        <dsp:cNvSpPr/>
      </dsp:nvSpPr>
      <dsp:spPr>
        <a:xfrm>
          <a:off x="3100031" y="3721430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9F55-3010-4D8A-BAB3-EB3E59ADBEB1}">
      <dsp:nvSpPr>
        <dsp:cNvPr id="0" name=""/>
        <dsp:cNvSpPr/>
      </dsp:nvSpPr>
      <dsp:spPr>
        <a:xfrm>
          <a:off x="3100031" y="3675710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3100031" y="3178674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585361" y="2364539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1356891"/>
              </a:lnTo>
              <a:lnTo>
                <a:pt x="252444" y="135689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3100031" y="2364539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3100031" y="2093160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585361" y="2318819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3100031" y="1007647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3100031" y="961927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4614701" y="464891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4614701" y="193512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3100031" y="464891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585361" y="1007647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1356891"/>
              </a:moveTo>
              <a:lnTo>
                <a:pt x="126222" y="1356891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323137" y="2172049"/>
          <a:ext cx="1262224" cy="384978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sp:txBody>
      <dsp:txXfrm>
        <a:off x="323137" y="2172049"/>
        <a:ext cx="1262224" cy="384978"/>
      </dsp:txXfrm>
    </dsp:sp>
    <dsp:sp modelId="{35C86AD2-282E-469E-A80A-7E3C1249B5B2}">
      <dsp:nvSpPr>
        <dsp:cNvPr id="0" name=""/>
        <dsp:cNvSpPr/>
      </dsp:nvSpPr>
      <dsp:spPr>
        <a:xfrm>
          <a:off x="1837806" y="815158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sp:txBody>
      <dsp:txXfrm>
        <a:off x="1837806" y="815158"/>
        <a:ext cx="1262224" cy="384978"/>
      </dsp:txXfrm>
    </dsp:sp>
    <dsp:sp modelId="{01127E17-B7BD-45B6-A962-DC35BB6C8BEE}">
      <dsp:nvSpPr>
        <dsp:cNvPr id="0" name=""/>
        <dsp:cNvSpPr/>
      </dsp:nvSpPr>
      <dsp:spPr>
        <a:xfrm>
          <a:off x="3352476" y="27240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352476" y="272401"/>
        <a:ext cx="1262224" cy="384978"/>
      </dsp:txXfrm>
    </dsp:sp>
    <dsp:sp modelId="{2F709EC8-F1D7-4303-BA1D-6F93BF779A1E}">
      <dsp:nvSpPr>
        <dsp:cNvPr id="0" name=""/>
        <dsp:cNvSpPr/>
      </dsp:nvSpPr>
      <dsp:spPr>
        <a:xfrm>
          <a:off x="4867146" y="1023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sp:txBody>
      <dsp:txXfrm>
        <a:off x="4867146" y="1023"/>
        <a:ext cx="1262224" cy="384978"/>
      </dsp:txXfrm>
    </dsp:sp>
    <dsp:sp modelId="{76FEA991-448F-4922-A803-FF020AC6F63F}">
      <dsp:nvSpPr>
        <dsp:cNvPr id="0" name=""/>
        <dsp:cNvSpPr/>
      </dsp:nvSpPr>
      <dsp:spPr>
        <a:xfrm>
          <a:off x="4867146" y="543780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sp:txBody>
      <dsp:txXfrm>
        <a:off x="4867146" y="543780"/>
        <a:ext cx="1262224" cy="384978"/>
      </dsp:txXfrm>
    </dsp:sp>
    <dsp:sp modelId="{C052A065-0510-4F1D-A98A-9F888C4B69F4}">
      <dsp:nvSpPr>
        <dsp:cNvPr id="0" name=""/>
        <dsp:cNvSpPr/>
      </dsp:nvSpPr>
      <dsp:spPr>
        <a:xfrm>
          <a:off x="3352476" y="81515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sp:txBody>
      <dsp:txXfrm>
        <a:off x="3352476" y="815158"/>
        <a:ext cx="1262224" cy="384978"/>
      </dsp:txXfrm>
    </dsp:sp>
    <dsp:sp modelId="{CD1F5809-8E77-4EA5-9619-64326C0EB75C}">
      <dsp:nvSpPr>
        <dsp:cNvPr id="0" name=""/>
        <dsp:cNvSpPr/>
      </dsp:nvSpPr>
      <dsp:spPr>
        <a:xfrm>
          <a:off x="3352476" y="1357915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1357915"/>
        <a:ext cx="1262224" cy="384978"/>
      </dsp:txXfrm>
    </dsp:sp>
    <dsp:sp modelId="{8CA6BA2C-6C36-4E7E-B4AF-AD42EFE98131}">
      <dsp:nvSpPr>
        <dsp:cNvPr id="0" name=""/>
        <dsp:cNvSpPr/>
      </dsp:nvSpPr>
      <dsp:spPr>
        <a:xfrm>
          <a:off x="1837806" y="2172049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1837806" y="2172049"/>
        <a:ext cx="1262224" cy="384978"/>
      </dsp:txXfrm>
    </dsp:sp>
    <dsp:sp modelId="{6E7CC7B4-B330-42E2-82A8-90D456CFA876}">
      <dsp:nvSpPr>
        <dsp:cNvPr id="0" name=""/>
        <dsp:cNvSpPr/>
      </dsp:nvSpPr>
      <dsp:spPr>
        <a:xfrm>
          <a:off x="3352476" y="190067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sp:txBody>
      <dsp:txXfrm>
        <a:off x="3352476" y="1900671"/>
        <a:ext cx="1262224" cy="384978"/>
      </dsp:txXfrm>
    </dsp:sp>
    <dsp:sp modelId="{74256AB1-33B8-4F40-B420-2E25516A246E}">
      <dsp:nvSpPr>
        <dsp:cNvPr id="0" name=""/>
        <dsp:cNvSpPr/>
      </dsp:nvSpPr>
      <dsp:spPr>
        <a:xfrm>
          <a:off x="3352476" y="244342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2443428"/>
        <a:ext cx="1262224" cy="384978"/>
      </dsp:txXfrm>
    </dsp:sp>
    <dsp:sp modelId="{1100EB58-4551-43EF-A57F-383A8C00AA2F}">
      <dsp:nvSpPr>
        <dsp:cNvPr id="0" name=""/>
        <dsp:cNvSpPr/>
      </dsp:nvSpPr>
      <dsp:spPr>
        <a:xfrm>
          <a:off x="1837806" y="3528941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1837806" y="3528941"/>
        <a:ext cx="1262224" cy="384978"/>
      </dsp:txXfrm>
    </dsp:sp>
    <dsp:sp modelId="{49EB7024-69B1-483E-B7EC-4164F2F245B8}">
      <dsp:nvSpPr>
        <dsp:cNvPr id="0" name=""/>
        <dsp:cNvSpPr/>
      </dsp:nvSpPr>
      <dsp:spPr>
        <a:xfrm>
          <a:off x="3352476" y="2986184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sp:txBody>
      <dsp:txXfrm>
        <a:off x="3352476" y="2986184"/>
        <a:ext cx="1262224" cy="384978"/>
      </dsp:txXfrm>
    </dsp:sp>
    <dsp:sp modelId="{21FD7632-A8E6-443A-AC33-38B08022ADDC}">
      <dsp:nvSpPr>
        <dsp:cNvPr id="0" name=""/>
        <dsp:cNvSpPr/>
      </dsp:nvSpPr>
      <dsp:spPr>
        <a:xfrm>
          <a:off x="3352476" y="352894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sp:txBody>
      <dsp:txXfrm>
        <a:off x="3352476" y="3528941"/>
        <a:ext cx="1262224" cy="384978"/>
      </dsp:txXfrm>
    </dsp:sp>
    <dsp:sp modelId="{363092FB-242A-4BA8-8F33-DCFF33A2B3AF}">
      <dsp:nvSpPr>
        <dsp:cNvPr id="0" name=""/>
        <dsp:cNvSpPr/>
      </dsp:nvSpPr>
      <dsp:spPr>
        <a:xfrm>
          <a:off x="3352476" y="4071697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3352476" y="4071697"/>
        <a:ext cx="1262224" cy="384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F9F55-3010-4D8A-BAB3-EB3E59ADBEB1}">
      <dsp:nvSpPr>
        <dsp:cNvPr id="0" name=""/>
        <dsp:cNvSpPr/>
      </dsp:nvSpPr>
      <dsp:spPr>
        <a:xfrm>
          <a:off x="2959433" y="3819228"/>
          <a:ext cx="303779" cy="325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286" y="0"/>
              </a:lnTo>
              <a:lnTo>
                <a:pt x="169286" y="325516"/>
              </a:lnTo>
              <a:lnTo>
                <a:pt x="303779" y="32551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2959433" y="3500911"/>
          <a:ext cx="303429" cy="318316"/>
        </a:xfrm>
        <a:custGeom>
          <a:avLst/>
          <a:gdLst/>
          <a:ahLst/>
          <a:cxnLst/>
          <a:rect l="0" t="0" r="0" b="0"/>
          <a:pathLst>
            <a:path>
              <a:moveTo>
                <a:pt x="0" y="318316"/>
              </a:moveTo>
              <a:lnTo>
                <a:pt x="168936" y="318316"/>
              </a:lnTo>
              <a:lnTo>
                <a:pt x="168936" y="0"/>
              </a:lnTo>
              <a:lnTo>
                <a:pt x="303429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345518" y="2518009"/>
          <a:ext cx="268985" cy="130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1301218"/>
              </a:lnTo>
              <a:lnTo>
                <a:pt x="268985" y="130121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2959433" y="2662589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289159"/>
              </a:lnTo>
              <a:lnTo>
                <a:pt x="268985" y="289159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2959433" y="2373429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289159"/>
              </a:moveTo>
              <a:lnTo>
                <a:pt x="134492" y="28915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345518" y="2518009"/>
          <a:ext cx="268985" cy="144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144579"/>
              </a:lnTo>
              <a:lnTo>
                <a:pt x="268985" y="14457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2959433" y="1216791"/>
          <a:ext cx="268985" cy="578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578319"/>
              </a:lnTo>
              <a:lnTo>
                <a:pt x="268985" y="578319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2959433" y="1171071"/>
          <a:ext cx="2689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985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4573348" y="638471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289159"/>
              </a:lnTo>
              <a:lnTo>
                <a:pt x="268985" y="289159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4573348" y="349311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289159"/>
              </a:moveTo>
              <a:lnTo>
                <a:pt x="134492" y="28915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2959433" y="638471"/>
          <a:ext cx="268985" cy="578319"/>
        </a:xfrm>
        <a:custGeom>
          <a:avLst/>
          <a:gdLst/>
          <a:ahLst/>
          <a:cxnLst/>
          <a:rect l="0" t="0" r="0" b="0"/>
          <a:pathLst>
            <a:path>
              <a:moveTo>
                <a:pt x="0" y="578319"/>
              </a:moveTo>
              <a:lnTo>
                <a:pt x="134492" y="57831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345518" y="1216791"/>
          <a:ext cx="268985" cy="1301218"/>
        </a:xfrm>
        <a:custGeom>
          <a:avLst/>
          <a:gdLst/>
          <a:ahLst/>
          <a:cxnLst/>
          <a:rect l="0" t="0" r="0" b="0"/>
          <a:pathLst>
            <a:path>
              <a:moveTo>
                <a:pt x="0" y="1301218"/>
              </a:moveTo>
              <a:lnTo>
                <a:pt x="134492" y="1301218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590" y="2312908"/>
          <a:ext cx="1344928" cy="41020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sp:txBody>
      <dsp:txXfrm>
        <a:off x="590" y="2312908"/>
        <a:ext cx="1344928" cy="410203"/>
      </dsp:txXfrm>
    </dsp:sp>
    <dsp:sp modelId="{35C86AD2-282E-469E-A80A-7E3C1249B5B2}">
      <dsp:nvSpPr>
        <dsp:cNvPr id="0" name=""/>
        <dsp:cNvSpPr/>
      </dsp:nvSpPr>
      <dsp:spPr>
        <a:xfrm>
          <a:off x="1614504" y="1011689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运算</a:t>
          </a:r>
        </a:p>
      </dsp:txBody>
      <dsp:txXfrm>
        <a:off x="1614504" y="1011689"/>
        <a:ext cx="1344928" cy="410203"/>
      </dsp:txXfrm>
    </dsp:sp>
    <dsp:sp modelId="{01127E17-B7BD-45B6-A962-DC35BB6C8BEE}">
      <dsp:nvSpPr>
        <dsp:cNvPr id="0" name=""/>
        <dsp:cNvSpPr/>
      </dsp:nvSpPr>
      <dsp:spPr>
        <a:xfrm>
          <a:off x="3228419" y="43336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向量重构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resize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228419" y="433369"/>
        <a:ext cx="1344928" cy="410203"/>
      </dsp:txXfrm>
    </dsp:sp>
    <dsp:sp modelId="{2F709EC8-F1D7-4303-BA1D-6F93BF779A1E}">
      <dsp:nvSpPr>
        <dsp:cNvPr id="0" name=""/>
        <dsp:cNvSpPr/>
      </dsp:nvSpPr>
      <dsp:spPr>
        <a:xfrm>
          <a:off x="4842333" y="144210"/>
          <a:ext cx="1344928" cy="410203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重新设置向量大小</a:t>
          </a:r>
        </a:p>
      </dsp:txBody>
      <dsp:txXfrm>
        <a:off x="4842333" y="144210"/>
        <a:ext cx="1344928" cy="410203"/>
      </dsp:txXfrm>
    </dsp:sp>
    <dsp:sp modelId="{76FEA991-448F-4922-A803-FF020AC6F63F}">
      <dsp:nvSpPr>
        <dsp:cNvPr id="0" name=""/>
        <dsp:cNvSpPr/>
      </dsp:nvSpPr>
      <dsp:spPr>
        <a:xfrm>
          <a:off x="4842333" y="722529"/>
          <a:ext cx="1609583" cy="410203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声明之后方便用户操作</a:t>
          </a:r>
        </a:p>
      </dsp:txBody>
      <dsp:txXfrm>
        <a:off x="4842333" y="722529"/>
        <a:ext cx="1609583" cy="410203"/>
      </dsp:txXfrm>
    </dsp:sp>
    <dsp:sp modelId="{C052A065-0510-4F1D-A98A-9F888C4B69F4}">
      <dsp:nvSpPr>
        <dsp:cNvPr id="0" name=""/>
        <dsp:cNvSpPr/>
      </dsp:nvSpPr>
      <dsp:spPr>
        <a:xfrm>
          <a:off x="3228419" y="101168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向量四则运算（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+,-,-=,*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0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向量运算</a:t>
          </a:r>
        </a:p>
      </dsp:txBody>
      <dsp:txXfrm>
        <a:off x="3228419" y="1011689"/>
        <a:ext cx="1344928" cy="410203"/>
      </dsp:txXfrm>
    </dsp:sp>
    <dsp:sp modelId="{CD1F5809-8E77-4EA5-9619-64326C0EB75C}">
      <dsp:nvSpPr>
        <dsp:cNvPr id="0" name=""/>
        <dsp:cNvSpPr/>
      </dsp:nvSpPr>
      <dsp:spPr>
        <a:xfrm>
          <a:off x="3228419" y="1590008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向量外积的定义</a:t>
          </a:r>
        </a:p>
      </dsp:txBody>
      <dsp:txXfrm>
        <a:off x="3228419" y="1590008"/>
        <a:ext cx="1344928" cy="410203"/>
      </dsp:txXfrm>
    </dsp:sp>
    <dsp:sp modelId="{8CA6BA2C-6C36-4E7E-B4AF-AD42EFE98131}">
      <dsp:nvSpPr>
        <dsp:cNvPr id="0" name=""/>
        <dsp:cNvSpPr/>
      </dsp:nvSpPr>
      <dsp:spPr>
        <a:xfrm>
          <a:off x="1614504" y="2457487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1614504" y="2457487"/>
        <a:ext cx="1344928" cy="410203"/>
      </dsp:txXfrm>
    </dsp:sp>
    <dsp:sp modelId="{6E7CC7B4-B330-42E2-82A8-90D456CFA876}">
      <dsp:nvSpPr>
        <dsp:cNvPr id="0" name=""/>
        <dsp:cNvSpPr/>
      </dsp:nvSpPr>
      <dsp:spPr>
        <a:xfrm>
          <a:off x="3228419" y="2168328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sp:txBody>
      <dsp:txXfrm>
        <a:off x="3228419" y="2168328"/>
        <a:ext cx="1344928" cy="410203"/>
      </dsp:txXfrm>
    </dsp:sp>
    <dsp:sp modelId="{74256AB1-33B8-4F40-B420-2E25516A246E}">
      <dsp:nvSpPr>
        <dsp:cNvPr id="0" name=""/>
        <dsp:cNvSpPr/>
      </dsp:nvSpPr>
      <dsp:spPr>
        <a:xfrm>
          <a:off x="3228419" y="2746647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228419" y="2746647"/>
        <a:ext cx="1344928" cy="410203"/>
      </dsp:txXfrm>
    </dsp:sp>
    <dsp:sp modelId="{1100EB58-4551-43EF-A57F-383A8C00AA2F}">
      <dsp:nvSpPr>
        <dsp:cNvPr id="0" name=""/>
        <dsp:cNvSpPr/>
      </dsp:nvSpPr>
      <dsp:spPr>
        <a:xfrm>
          <a:off x="1614504" y="3614126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1614504" y="3614126"/>
        <a:ext cx="1344928" cy="410203"/>
      </dsp:txXfrm>
    </dsp:sp>
    <dsp:sp modelId="{49EB7024-69B1-483E-B7EC-4164F2F245B8}">
      <dsp:nvSpPr>
        <dsp:cNvPr id="0" name=""/>
        <dsp:cNvSpPr/>
      </dsp:nvSpPr>
      <dsp:spPr>
        <a:xfrm>
          <a:off x="3262862" y="329580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只指定维度的构造</a:t>
          </a:r>
        </a:p>
      </dsp:txBody>
      <dsp:txXfrm>
        <a:off x="3262862" y="3295809"/>
        <a:ext cx="1344928" cy="410203"/>
      </dsp:txXfrm>
    </dsp:sp>
    <dsp:sp modelId="{21FD7632-A8E6-443A-AC33-38B08022ADDC}">
      <dsp:nvSpPr>
        <dsp:cNvPr id="0" name=""/>
        <dsp:cNvSpPr/>
      </dsp:nvSpPr>
      <dsp:spPr>
        <a:xfrm>
          <a:off x="3263212" y="3939642"/>
          <a:ext cx="1505647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指定维度和相同值构造</a:t>
          </a:r>
        </a:p>
      </dsp:txBody>
      <dsp:txXfrm>
        <a:off x="3263212" y="3939642"/>
        <a:ext cx="1505647" cy="410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F9F55-3010-4D8A-BAB3-EB3E59ADBEB1}">
      <dsp:nvSpPr>
        <dsp:cNvPr id="0" name=""/>
        <dsp:cNvSpPr/>
      </dsp:nvSpPr>
      <dsp:spPr>
        <a:xfrm>
          <a:off x="3805832" y="3502359"/>
          <a:ext cx="378885" cy="36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1140" y="0"/>
              </a:lnTo>
              <a:lnTo>
                <a:pt x="211140" y="361335"/>
              </a:lnTo>
              <a:lnTo>
                <a:pt x="378885" y="361335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3805832" y="3105341"/>
          <a:ext cx="378449" cy="397017"/>
        </a:xfrm>
        <a:custGeom>
          <a:avLst/>
          <a:gdLst/>
          <a:ahLst/>
          <a:cxnLst/>
          <a:rect l="0" t="0" r="0" b="0"/>
          <a:pathLst>
            <a:path>
              <a:moveTo>
                <a:pt x="0" y="397017"/>
              </a:moveTo>
              <a:lnTo>
                <a:pt x="210704" y="397017"/>
              </a:lnTo>
              <a:lnTo>
                <a:pt x="210704" y="0"/>
              </a:lnTo>
              <a:lnTo>
                <a:pt x="378449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792893" y="2059753"/>
          <a:ext cx="335489" cy="1442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744" y="0"/>
              </a:lnTo>
              <a:lnTo>
                <a:pt x="167744" y="1442606"/>
              </a:lnTo>
              <a:lnTo>
                <a:pt x="335489" y="144260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3805832" y="2059752"/>
          <a:ext cx="335489" cy="36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744" y="0"/>
              </a:lnTo>
              <a:lnTo>
                <a:pt x="167744" y="360651"/>
              </a:lnTo>
              <a:lnTo>
                <a:pt x="335489" y="360651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3805832" y="1699101"/>
          <a:ext cx="335489" cy="360651"/>
        </a:xfrm>
        <a:custGeom>
          <a:avLst/>
          <a:gdLst/>
          <a:ahLst/>
          <a:cxnLst/>
          <a:rect l="0" t="0" r="0" b="0"/>
          <a:pathLst>
            <a:path>
              <a:moveTo>
                <a:pt x="0" y="360651"/>
              </a:moveTo>
              <a:lnTo>
                <a:pt x="167744" y="360651"/>
              </a:lnTo>
              <a:lnTo>
                <a:pt x="167744" y="0"/>
              </a:lnTo>
              <a:lnTo>
                <a:pt x="335489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792893" y="2014032"/>
          <a:ext cx="3354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489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3805832" y="617146"/>
          <a:ext cx="335489" cy="36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744" y="0"/>
              </a:lnTo>
              <a:lnTo>
                <a:pt x="167744" y="360651"/>
              </a:lnTo>
              <a:lnTo>
                <a:pt x="335489" y="360651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3805832" y="256495"/>
          <a:ext cx="335489" cy="360651"/>
        </a:xfrm>
        <a:custGeom>
          <a:avLst/>
          <a:gdLst/>
          <a:ahLst/>
          <a:cxnLst/>
          <a:rect l="0" t="0" r="0" b="0"/>
          <a:pathLst>
            <a:path>
              <a:moveTo>
                <a:pt x="0" y="360651"/>
              </a:moveTo>
              <a:lnTo>
                <a:pt x="167744" y="360651"/>
              </a:lnTo>
              <a:lnTo>
                <a:pt x="167744" y="0"/>
              </a:lnTo>
              <a:lnTo>
                <a:pt x="335489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792893" y="617146"/>
          <a:ext cx="335489" cy="1442606"/>
        </a:xfrm>
        <a:custGeom>
          <a:avLst/>
          <a:gdLst/>
          <a:ahLst/>
          <a:cxnLst/>
          <a:rect l="0" t="0" r="0" b="0"/>
          <a:pathLst>
            <a:path>
              <a:moveTo>
                <a:pt x="0" y="1442606"/>
              </a:moveTo>
              <a:lnTo>
                <a:pt x="167744" y="1442606"/>
              </a:lnTo>
              <a:lnTo>
                <a:pt x="167744" y="0"/>
              </a:lnTo>
              <a:lnTo>
                <a:pt x="335489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115444" y="1803942"/>
          <a:ext cx="1677449" cy="511621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功能</a:t>
          </a:r>
        </a:p>
      </dsp:txBody>
      <dsp:txXfrm>
        <a:off x="115444" y="1803942"/>
        <a:ext cx="1677449" cy="511621"/>
      </dsp:txXfrm>
    </dsp:sp>
    <dsp:sp modelId="{35C86AD2-282E-469E-A80A-7E3C1249B5B2}">
      <dsp:nvSpPr>
        <dsp:cNvPr id="0" name=""/>
        <dsp:cNvSpPr/>
      </dsp:nvSpPr>
      <dsp:spPr>
        <a:xfrm>
          <a:off x="2128383" y="361335"/>
          <a:ext cx="1677449" cy="51162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基础重载</a:t>
          </a:r>
        </a:p>
      </dsp:txBody>
      <dsp:txXfrm>
        <a:off x="2128383" y="361335"/>
        <a:ext cx="1677449" cy="511621"/>
      </dsp:txXfrm>
    </dsp:sp>
    <dsp:sp modelId="{C052A065-0510-4F1D-A98A-9F888C4B69F4}">
      <dsp:nvSpPr>
        <dsp:cNvPr id="0" name=""/>
        <dsp:cNvSpPr/>
      </dsp:nvSpPr>
      <dsp:spPr>
        <a:xfrm>
          <a:off x="4141322" y="684"/>
          <a:ext cx="1677449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四则运算（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+,-,*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sp:txBody>
      <dsp:txXfrm>
        <a:off x="4141322" y="684"/>
        <a:ext cx="1677449" cy="511621"/>
      </dsp:txXfrm>
    </dsp:sp>
    <dsp:sp modelId="{CD1F5809-8E77-4EA5-9619-64326C0EB75C}">
      <dsp:nvSpPr>
        <dsp:cNvPr id="0" name=""/>
        <dsp:cNvSpPr/>
      </dsp:nvSpPr>
      <dsp:spPr>
        <a:xfrm>
          <a:off x="4141322" y="721987"/>
          <a:ext cx="1677449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[]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重载，让矩阵像二维数组一样直观</a:t>
          </a:r>
        </a:p>
      </dsp:txBody>
      <dsp:txXfrm>
        <a:off x="4141322" y="721987"/>
        <a:ext cx="1677449" cy="511621"/>
      </dsp:txXfrm>
    </dsp:sp>
    <dsp:sp modelId="{8CA6BA2C-6C36-4E7E-B4AF-AD42EFE98131}">
      <dsp:nvSpPr>
        <dsp:cNvPr id="0" name=""/>
        <dsp:cNvSpPr/>
      </dsp:nvSpPr>
      <dsp:spPr>
        <a:xfrm>
          <a:off x="2128383" y="1803942"/>
          <a:ext cx="1677449" cy="51162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2128383" y="1803942"/>
        <a:ext cx="1677449" cy="511621"/>
      </dsp:txXfrm>
    </dsp:sp>
    <dsp:sp modelId="{6E7CC7B4-B330-42E2-82A8-90D456CFA876}">
      <dsp:nvSpPr>
        <dsp:cNvPr id="0" name=""/>
        <dsp:cNvSpPr/>
      </dsp:nvSpPr>
      <dsp:spPr>
        <a:xfrm>
          <a:off x="4141322" y="1443290"/>
          <a:ext cx="1677449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Show_Matrix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141322" y="1443290"/>
        <a:ext cx="1677449" cy="511621"/>
      </dsp:txXfrm>
    </dsp:sp>
    <dsp:sp modelId="{74256AB1-33B8-4F40-B420-2E25516A246E}">
      <dsp:nvSpPr>
        <dsp:cNvPr id="0" name=""/>
        <dsp:cNvSpPr/>
      </dsp:nvSpPr>
      <dsp:spPr>
        <a:xfrm>
          <a:off x="4141322" y="2164593"/>
          <a:ext cx="1677449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4141322" y="2164593"/>
        <a:ext cx="1677449" cy="511621"/>
      </dsp:txXfrm>
    </dsp:sp>
    <dsp:sp modelId="{1100EB58-4551-43EF-A57F-383A8C00AA2F}">
      <dsp:nvSpPr>
        <dsp:cNvPr id="0" name=""/>
        <dsp:cNvSpPr/>
      </dsp:nvSpPr>
      <dsp:spPr>
        <a:xfrm>
          <a:off x="2128383" y="3246548"/>
          <a:ext cx="1677449" cy="51162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2128383" y="3246548"/>
        <a:ext cx="1677449" cy="511621"/>
      </dsp:txXfrm>
    </dsp:sp>
    <dsp:sp modelId="{49EB7024-69B1-483E-B7EC-4164F2F245B8}">
      <dsp:nvSpPr>
        <dsp:cNvPr id="0" name=""/>
        <dsp:cNvSpPr/>
      </dsp:nvSpPr>
      <dsp:spPr>
        <a:xfrm>
          <a:off x="4184281" y="2849530"/>
          <a:ext cx="1677449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只指定大小的构造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拷贝构造</a:t>
          </a:r>
        </a:p>
      </dsp:txBody>
      <dsp:txXfrm>
        <a:off x="4184281" y="2849530"/>
        <a:ext cx="1677449" cy="511621"/>
      </dsp:txXfrm>
    </dsp:sp>
    <dsp:sp modelId="{21FD7632-A8E6-443A-AC33-38B08022ADDC}">
      <dsp:nvSpPr>
        <dsp:cNvPr id="0" name=""/>
        <dsp:cNvSpPr/>
      </dsp:nvSpPr>
      <dsp:spPr>
        <a:xfrm>
          <a:off x="4184717" y="3607884"/>
          <a:ext cx="1877904" cy="51162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-&gt;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矩阵的特别构造</a:t>
          </a:r>
        </a:p>
      </dsp:txBody>
      <dsp:txXfrm>
        <a:off x="4184717" y="3607884"/>
        <a:ext cx="1877904" cy="511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152912-D085-BADB-CB78-9A1C408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31AAE90-874F-0BCD-E798-DCFA858EC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63FD3696-B96C-8EA6-AE90-0F6EAB3DF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5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EC9A980-30C6-9E3B-1B11-C937A488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19C84CC1-C075-ACB2-013F-0CC7B4FD5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5278410F-DB34-C8EA-85B6-F8F92CCA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421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D901C68-D68E-4586-B585-7D1F0C72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503E2B5-FD1F-251C-C170-99A00750B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C270642-3F3B-55A2-ED2A-2D259E265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3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A633A65-BC22-5868-DFDD-E92BB2CAF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2CAB4E98-D959-FC97-6A01-0A156793E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A0BAC24-924D-C16C-16CE-AAD2D08BC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692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6BF323-668E-435D-D94B-EBEF4560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CD27D41-37B0-4065-F97C-098EF7618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B1245F2C-2DC4-9F74-B367-DA1EC83F6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6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B12B0F34-5167-1EC3-9B88-1C85EFE63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E5E1B67-7AEA-10C9-F93F-F85C6394B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348869E1-AC9C-CFB1-D8BB-0D88F46CE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A3B36B2-B54D-CAD8-9656-0BB2BB7D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3A454CE2-CF11-48A0-CE8E-5B215D72A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DB6406D1-743D-58AE-61C0-AFF8D0367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58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82FC54E-BECA-3ACF-733B-252F6C0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EA01C1B-588D-650A-D872-79D9A2808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6765AC43-B5F4-68A7-62CD-47AF4E0E9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422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87FF3EC3-AB24-8751-B86D-E71C1A8C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17287E23-E942-54F6-EF3B-3BD207DBA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302BEC52-EFBB-2E6F-3EE0-D0B75FC4E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768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E6385841-C8D6-A9F3-F08C-F2FE91D77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FD46B12-F1ED-0BCE-AF34-A6D0DEDB1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199A0330-8B6B-DD31-39FD-C5A9260AF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27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B048255-86EE-A410-4CD8-3A9AB36E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C552380F-041D-D815-A0E0-345E99EED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C390EE96-AEED-FE60-4715-963883A5E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27EF004-839B-75E9-A99E-D3671287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1BC1E40-4699-EDC7-8847-DDC8BCAD0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8EF47D8B-1570-2ED6-A9DA-4789E4B6C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012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2FE8388-EF41-725A-E6EA-21E6AAE3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5CFF0FE-8A21-11ED-0049-6D28D4B33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F57017A8-8FB1-CF94-2BD0-6D39C26F9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81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4CC985C-50E0-888C-6F31-8AD5F29E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E8ACD8D-12A8-7F3B-8E5F-A0CC1844F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53878DD-095D-C98D-BEFF-3774C397F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8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BDEFD20-D3BF-5E33-2786-80B11B3A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330E28DD-987B-F8E7-CBFB-1BA41E24C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CF6A553F-2169-38B4-B384-1EE3C4DB4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06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EE3C8E-2B89-05F7-DB36-BB8E33D3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C73EF9A3-3969-C48A-F2F1-609B059BE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25F46B-FE9E-6B6A-F40C-7F021FB4E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8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6F0DF3E-1CD7-66C3-DB72-4B22040C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A89B2B6A-77CE-AC12-8132-9E394D2E8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F351C6AB-75BB-139C-2AB8-56D964FB1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5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6742E77-52FC-E0EA-992C-2CCB3E34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4E2FD6D-A36B-89D9-819C-64304FEEF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7CEC31-6777-9241-342F-1461DACD9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6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0FEB24B-89A1-2F44-0EFF-5D076405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F239656A-8D2E-E60F-3E07-99ECA9779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CF0A454-F293-10E7-49A9-C5C40954D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6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428A14D-4BAA-ECDF-EC37-1B664B63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0C2D8966-DA5A-D2D4-4CD4-2D1E11B61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34D12C1-E96F-7D2D-46DC-80711B71C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24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21" name="Google Shape;21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24" name="Google Shape;24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25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279" name="Google Shape;279;p2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82" name="Google Shape;282;p21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4" name="Google Shape;284;p2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5" name="Google Shape;285;p2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286" name="Google Shape;286;p21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name="adj1" fmla="val 20606760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87" name="Google Shape;287;p21"/>
            <p:cNvGrpSpPr/>
            <p:nvPr/>
          </p:nvGrpSpPr>
          <p:grpSpPr>
            <a:xfrm rot="7200044">
              <a:off x="7720263" y="3988947"/>
              <a:ext cx="1728562" cy="1789510"/>
              <a:chOff x="-433476" y="-754650"/>
              <a:chExt cx="1728600" cy="1789549"/>
            </a:xfrm>
          </p:grpSpPr>
          <p:sp>
            <p:nvSpPr>
              <p:cNvPr id="288" name="Google Shape;288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315" name="Google Shape;315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16" name="Google Shape;316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17" name="Google Shape;317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0" name="Google Shape;320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24" name="Google Shape;324;p23"/>
            <p:cNvGrpSpPr/>
            <p:nvPr/>
          </p:nvGrpSpPr>
          <p:grpSpPr>
            <a:xfrm>
              <a:off x="-604491" y="-496839"/>
              <a:ext cx="10396060" cy="6576412"/>
              <a:chOff x="-604491" y="-496839"/>
              <a:chExt cx="10396060" cy="6576412"/>
            </a:xfrm>
          </p:grpSpPr>
          <p:sp>
            <p:nvSpPr>
              <p:cNvPr id="325" name="Google Shape;325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name="adj1" fmla="val 20606760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26" name="Google Shape;326;p23"/>
              <p:cNvGrpSpPr/>
              <p:nvPr/>
            </p:nvGrpSpPr>
            <p:grpSpPr>
              <a:xfrm rot="7200044">
                <a:off x="7720263" y="3988947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27" name="Google Shape;327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38" name="Google Shape;38;p3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41" name="Google Shape;41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049950" y="-1134178"/>
            <a:ext cx="9195591" cy="7500330"/>
            <a:chOff x="1049950" y="-1134178"/>
            <a:chExt cx="9195591" cy="7500330"/>
          </a:xfrm>
        </p:grpSpPr>
        <p:grpSp>
          <p:nvGrpSpPr>
            <p:cNvPr id="53" name="Google Shape;53;p5"/>
            <p:cNvGrpSpPr/>
            <p:nvPr/>
          </p:nvGrpSpPr>
          <p:grpSpPr>
            <a:xfrm rot="-1800044">
              <a:off x="8143764" y="-802589"/>
              <a:ext cx="1789507" cy="1728562"/>
              <a:chOff x="7777000" y="-567252"/>
              <a:chExt cx="1789547" cy="1728600"/>
            </a:xfrm>
          </p:grpSpPr>
          <p:sp>
            <p:nvSpPr>
              <p:cNvPr id="54" name="Google Shape;54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8999956">
              <a:off x="5099414" y="4264372"/>
              <a:ext cx="1728562" cy="1789510"/>
              <a:chOff x="-433476" y="-754650"/>
              <a:chExt cx="1728600" cy="1789549"/>
            </a:xfrm>
          </p:grpSpPr>
          <p:sp>
            <p:nvSpPr>
              <p:cNvPr id="61" name="Google Shape;61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6903525" y="-981734"/>
            <a:ext cx="3017493" cy="5933984"/>
            <a:chOff x="6903525" y="-981734"/>
            <a:chExt cx="3017493" cy="5933984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-2700000">
              <a:off x="7782413" y="-602185"/>
              <a:ext cx="1789529" cy="1728583"/>
              <a:chOff x="7777000" y="-567252"/>
              <a:chExt cx="1789547" cy="1728600"/>
            </a:xfrm>
          </p:grpSpPr>
          <p:sp>
            <p:nvSpPr>
              <p:cNvPr id="78" name="Google Shape;78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98" name="Google Shape;98;p8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99" name="Google Shape;99;p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06" name="Google Shape;106;p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131" name="Google Shape;131;p11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132" name="Google Shape;132;p1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39" name="Google Shape;139;p1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1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空白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225" name="Google Shape;225;p18"/>
            <p:cNvGrpSpPr/>
            <p:nvPr/>
          </p:nvGrpSpPr>
          <p:grpSpPr>
            <a:xfrm rot="-1800044">
              <a:off x="-741886" y="-324789"/>
              <a:ext cx="1789507" cy="1728562"/>
              <a:chOff x="7777000" y="-567252"/>
              <a:chExt cx="1789547" cy="1728600"/>
            </a:xfrm>
          </p:grpSpPr>
          <p:sp>
            <p:nvSpPr>
              <p:cNvPr id="226" name="Google Shape;226;p1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2" name="Google Shape;232;p18"/>
            <p:cNvGrpSpPr/>
            <p:nvPr/>
          </p:nvGrpSpPr>
          <p:grpSpPr>
            <a:xfrm rot="8999956">
              <a:off x="7981072" y="3833834"/>
              <a:ext cx="1728562" cy="1789510"/>
              <a:chOff x="-433476" y="-754650"/>
              <a:chExt cx="1728600" cy="1789549"/>
            </a:xfrm>
          </p:grpSpPr>
          <p:sp>
            <p:nvSpPr>
              <p:cNvPr id="233" name="Google Shape;233;p1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64" r:id="rId9"/>
    <p:sldLayoutId id="2147483667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cppreference.com/w/cpp/language/move_constructor#.E5.B9.B3.E5.87.A1.E7.9A.84.E7.A7.BB.E5.8A.A8.E6.9E.84.E9.80.A0.E5.87.BD.E6.95.B0" TargetMode="External"/><Relationship Id="rId13" Type="http://schemas.openxmlformats.org/officeDocument/2006/relationships/hyperlink" Target="https://zh.cppreference.com/w/cpp/language/default_constructor#.E5.B9.B3.E5.87.A1.E9.BB.98.E8.AE.A4.E6.9E.84.E9.80.A0.E5.87.BD.E6.95.B0" TargetMode="External"/><Relationship Id="rId3" Type="http://schemas.openxmlformats.org/officeDocument/2006/relationships/hyperlink" Target="https://zh.cppreference.com/w/cpp/language/copy_constructor#.E5.90.88.E6.A0.BC.E7.9A.84.E5.A4.8D.E5.88.B6.E6.9E.84.E9.80.A0.E5.87.BD.E6.95.B0" TargetMode="External"/><Relationship Id="rId7" Type="http://schemas.openxmlformats.org/officeDocument/2006/relationships/hyperlink" Target="https://zh.cppreference.com/w/cpp/language/copy_constructor#.E5.B9.B3.E5.87.A1.E7.9A.84.E5.A4.8D.E5.88.B6.E6.9E.84.E9.80.A0.E5.87.BD.E6.95.B0" TargetMode="External"/><Relationship Id="rId12" Type="http://schemas.openxmlformats.org/officeDocument/2006/relationships/hyperlink" Target="https://zh.cppreference.com/w/cpp/language/default_constructor#.E5.90.88.E6.A0.BC.E7.9A.84.E9.BB.98.E8.AE.A4.E6.9E.84.E9.80.A0.E5.87.BD.E6.95.B0" TargetMode="Externa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0.xml"/><Relationship Id="rId6" Type="http://schemas.openxmlformats.org/officeDocument/2006/relationships/hyperlink" Target="https://zh.cppreference.com/w/cpp/language/move_assignment#.E5.90.88.E6.A0.BC.E7.9A.84.E7.A7.BB.E5.8A.A8.E8.B5.8B.E5.80.BC.E8.BF.90.E7.AE.97.E7.AC.A6" TargetMode="External"/><Relationship Id="rId11" Type="http://schemas.openxmlformats.org/officeDocument/2006/relationships/hyperlink" Target="https://zh.cppreference.com/w/cpp/language/destructor#.E5.B9.B3.E5.87.A1.E6.9E.90.E6.9E.84.E5.87.BD.E6.95.B0" TargetMode="External"/><Relationship Id="rId5" Type="http://schemas.openxmlformats.org/officeDocument/2006/relationships/hyperlink" Target="https://zh.cppreference.com/w/cpp/language/copy_assignment#.E5.90.88.E6.A0.BC.E7.9A.84.E5.A4.8D.E5.88.B6.E8.B5.8B.E5.80.BC.E8.BF.90.E7.AE.97.E7.AC.A6" TargetMode="External"/><Relationship Id="rId10" Type="http://schemas.openxmlformats.org/officeDocument/2006/relationships/hyperlink" Target="https://zh.cppreference.com/w/cpp/language/move_assignment#.E5.B9.B3.E5.87.A1.E7.9A.84.E7.A7.BB.E5.8A.A8.E8.B5.8B.E5.80.BC.E8.BF.90.E7.AE.97.E7.AC.A6" TargetMode="External"/><Relationship Id="rId4" Type="http://schemas.openxmlformats.org/officeDocument/2006/relationships/hyperlink" Target="https://zh.cppreference.com/w/cpp/language/move_constructor#.E5.90.88.E6.A0.BC.E7.9A.84.E7.A7.BB.E5.8A.A8.E6.9E.84.E9.80.A0.E5.87.BD.E6.95.B0" TargetMode="External"/><Relationship Id="rId9" Type="http://schemas.openxmlformats.org/officeDocument/2006/relationships/hyperlink" Target="https://zh.cppreference.com/w/cpp/language/copy_assignment#.E5.B9.B3.E5.87.A1.E7.9A.84.E5.A4.8D.E5.88.B6.E8.B5.8B.E5.80.BC.E8.BF.90.E7.AE.97.E7.AC.A6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5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1.xml"/><Relationship Id="rId6" Type="http://schemas.openxmlformats.org/officeDocument/2006/relationships/diagramData" Target="../diagrams/data3.xml"/><Relationship Id="rId5" Type="http://schemas.openxmlformats.org/officeDocument/2006/relationships/image" Target="../media/image9.png"/><Relationship Id="rId10" Type="http://schemas.microsoft.com/office/2007/relationships/diagramDrawing" Target="../diagrams/drawing3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7.xml"/><Relationship Id="rId6" Type="http://schemas.openxmlformats.org/officeDocument/2006/relationships/diagramData" Target="../diagrams/data4.xml"/><Relationship Id="rId5" Type="http://schemas.openxmlformats.org/officeDocument/2006/relationships/image" Target="../media/image9.png"/><Relationship Id="rId10" Type="http://schemas.microsoft.com/office/2007/relationships/diagramDrawing" Target="../diagrams/drawing4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5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ctrTitle"/>
          </p:nvPr>
        </p:nvSpPr>
        <p:spPr>
          <a:xfrm>
            <a:off x="1819799" y="1978302"/>
            <a:ext cx="5098491" cy="987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抽象向量派生</a:t>
            </a:r>
            <a:r>
              <a:rPr lang="en-US" altLang="zh-CN" sz="4800" dirty="0">
                <a:latin typeface="幼圆" panose="02010509060101010101" pitchFamily="49" charset="-122"/>
                <a:ea typeface="幼圆" panose="02010509060101010101" pitchFamily="49" charset="-122"/>
              </a:rPr>
              <a:t>-- </a:t>
            </a:r>
            <a:r>
              <a:rPr lang="zh-CN" altLang="en-US" sz="4800" dirty="0">
                <a:latin typeface="幼圆" panose="02010509060101010101" pitchFamily="49" charset="-122"/>
                <a:ea typeface="幼圆" panose="02010509060101010101" pitchFamily="49" charset="-122"/>
              </a:rPr>
              <a:t>数学向量及其应用</a:t>
            </a:r>
            <a:endParaRPr sz="4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3696107" y="3844335"/>
            <a:ext cx="1728600" cy="1727400"/>
          </a:xfrm>
          <a:prstGeom prst="arc">
            <a:avLst>
              <a:gd name="adj1" fmla="val 20606760"/>
              <a:gd name="adj2" fmla="val 123349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5308993" y="4446601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0842191-6F7F-08FC-1A79-898A3D01430E}"/>
              </a:ext>
            </a:extLst>
          </p:cNvPr>
          <p:cNvSpPr txBox="1"/>
          <p:nvPr/>
        </p:nvSpPr>
        <p:spPr>
          <a:xfrm>
            <a:off x="-2741116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抽象向量类</a:t>
            </a:r>
            <a:endParaRPr sz="1600" dirty="0">
              <a:sym typeface="Poppins SemiBold"/>
            </a:endParaRPr>
          </a:p>
        </p:txBody>
      </p:sp>
      <p:sp>
        <p:nvSpPr>
          <p:cNvPr id="3" name="Google Shape;364;p29">
            <a:extLst>
              <a:ext uri="{FF2B5EF4-FFF2-40B4-BE49-F238E27FC236}">
                <a16:creationId xmlns:a16="http://schemas.microsoft.com/office/drawing/2014/main" id="{E1BEBF33-A8F7-B2A8-1D09-C3E2F588FA6E}"/>
              </a:ext>
            </a:extLst>
          </p:cNvPr>
          <p:cNvSpPr/>
          <p:nvPr/>
        </p:nvSpPr>
        <p:spPr>
          <a:xfrm>
            <a:off x="-2741116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Google Shape;365;p29">
            <a:extLst>
              <a:ext uri="{FF2B5EF4-FFF2-40B4-BE49-F238E27FC236}">
                <a16:creationId xmlns:a16="http://schemas.microsoft.com/office/drawing/2014/main" id="{F95C84BA-10CF-F5D4-239C-60A69031222C}"/>
              </a:ext>
            </a:extLst>
          </p:cNvPr>
          <p:cNvCxnSpPr>
            <a:cxnSpLocks/>
          </p:cNvCxnSpPr>
          <p:nvPr/>
        </p:nvCxnSpPr>
        <p:spPr>
          <a:xfrm flipH="1">
            <a:off x="-2741116" y="1363777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" name="Google Shape;362;p29">
            <a:extLst>
              <a:ext uri="{FF2B5EF4-FFF2-40B4-BE49-F238E27FC236}">
                <a16:creationId xmlns:a16="http://schemas.microsoft.com/office/drawing/2014/main" id="{A83BA9BB-1B00-68A3-A694-156585918A0E}"/>
              </a:ext>
            </a:extLst>
          </p:cNvPr>
          <p:cNvSpPr txBox="1"/>
          <p:nvPr/>
        </p:nvSpPr>
        <p:spPr>
          <a:xfrm>
            <a:off x="-2741116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6" name="Google Shape;364;p29">
            <a:extLst>
              <a:ext uri="{FF2B5EF4-FFF2-40B4-BE49-F238E27FC236}">
                <a16:creationId xmlns:a16="http://schemas.microsoft.com/office/drawing/2014/main" id="{5A953CB4-B478-7D3D-2B7D-86F22DDC39A7}"/>
              </a:ext>
            </a:extLst>
          </p:cNvPr>
          <p:cNvSpPr/>
          <p:nvPr/>
        </p:nvSpPr>
        <p:spPr>
          <a:xfrm>
            <a:off x="-2741116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oogle Shape;365;p29">
            <a:extLst>
              <a:ext uri="{FF2B5EF4-FFF2-40B4-BE49-F238E27FC236}">
                <a16:creationId xmlns:a16="http://schemas.microsoft.com/office/drawing/2014/main" id="{C18C3E95-E3EA-923B-18B4-88C1CBA014CB}"/>
              </a:ext>
            </a:extLst>
          </p:cNvPr>
          <p:cNvCxnSpPr>
            <a:cxnSpLocks/>
          </p:cNvCxnSpPr>
          <p:nvPr/>
        </p:nvCxnSpPr>
        <p:spPr>
          <a:xfrm flipH="1">
            <a:off x="-2741116" y="2094320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8" name="Google Shape;362;p29">
            <a:extLst>
              <a:ext uri="{FF2B5EF4-FFF2-40B4-BE49-F238E27FC236}">
                <a16:creationId xmlns:a16="http://schemas.microsoft.com/office/drawing/2014/main" id="{95206625-67FD-2CAC-4083-D2676B192730}"/>
              </a:ext>
            </a:extLst>
          </p:cNvPr>
          <p:cNvSpPr txBox="1"/>
          <p:nvPr/>
        </p:nvSpPr>
        <p:spPr>
          <a:xfrm>
            <a:off x="-274111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E42BABE1-79AA-8F8C-267A-54D780F10057}"/>
              </a:ext>
            </a:extLst>
          </p:cNvPr>
          <p:cNvSpPr/>
          <p:nvPr/>
        </p:nvSpPr>
        <p:spPr>
          <a:xfrm>
            <a:off x="-2741116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1F81ECAA-EBBE-7876-FEC4-1DC4229B597A}"/>
              </a:ext>
            </a:extLst>
          </p:cNvPr>
          <p:cNvCxnSpPr>
            <a:cxnSpLocks/>
          </p:cNvCxnSpPr>
          <p:nvPr/>
        </p:nvCxnSpPr>
        <p:spPr>
          <a:xfrm flipH="1">
            <a:off x="-2741116" y="2824862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Google Shape;362;p29">
            <a:extLst>
              <a:ext uri="{FF2B5EF4-FFF2-40B4-BE49-F238E27FC236}">
                <a16:creationId xmlns:a16="http://schemas.microsoft.com/office/drawing/2014/main" id="{28F0E920-34E5-FC6A-3363-EF68663E4C7D}"/>
              </a:ext>
            </a:extLst>
          </p:cNvPr>
          <p:cNvSpPr txBox="1"/>
          <p:nvPr/>
        </p:nvSpPr>
        <p:spPr>
          <a:xfrm>
            <a:off x="-2741116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2" name="Google Shape;364;p29">
            <a:extLst>
              <a:ext uri="{FF2B5EF4-FFF2-40B4-BE49-F238E27FC236}">
                <a16:creationId xmlns:a16="http://schemas.microsoft.com/office/drawing/2014/main" id="{D54C3D0C-FE0F-960C-3CED-25FF1B368C06}"/>
              </a:ext>
            </a:extLst>
          </p:cNvPr>
          <p:cNvSpPr/>
          <p:nvPr/>
        </p:nvSpPr>
        <p:spPr>
          <a:xfrm>
            <a:off x="-2741116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" name="Google Shape;365;p29">
            <a:extLst>
              <a:ext uri="{FF2B5EF4-FFF2-40B4-BE49-F238E27FC236}">
                <a16:creationId xmlns:a16="http://schemas.microsoft.com/office/drawing/2014/main" id="{FFC47D98-50EC-AB0A-9B54-DEB3195D5178}"/>
              </a:ext>
            </a:extLst>
          </p:cNvPr>
          <p:cNvCxnSpPr>
            <a:cxnSpLocks/>
          </p:cNvCxnSpPr>
          <p:nvPr/>
        </p:nvCxnSpPr>
        <p:spPr>
          <a:xfrm flipH="1">
            <a:off x="-2741116" y="3555405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" name="Google Shape;362;p29">
            <a:extLst>
              <a:ext uri="{FF2B5EF4-FFF2-40B4-BE49-F238E27FC236}">
                <a16:creationId xmlns:a16="http://schemas.microsoft.com/office/drawing/2014/main" id="{F38121CA-FB64-29FC-A30D-D6C7C7029E43}"/>
              </a:ext>
            </a:extLst>
          </p:cNvPr>
          <p:cNvSpPr txBox="1"/>
          <p:nvPr/>
        </p:nvSpPr>
        <p:spPr>
          <a:xfrm>
            <a:off x="-2741116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5" name="Google Shape;364;p29">
            <a:extLst>
              <a:ext uri="{FF2B5EF4-FFF2-40B4-BE49-F238E27FC236}">
                <a16:creationId xmlns:a16="http://schemas.microsoft.com/office/drawing/2014/main" id="{DFECB5F1-D6D3-317F-372F-4733DB85C791}"/>
              </a:ext>
            </a:extLst>
          </p:cNvPr>
          <p:cNvSpPr/>
          <p:nvPr/>
        </p:nvSpPr>
        <p:spPr>
          <a:xfrm>
            <a:off x="-2741116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" name="Google Shape;365;p29">
            <a:extLst>
              <a:ext uri="{FF2B5EF4-FFF2-40B4-BE49-F238E27FC236}">
                <a16:creationId xmlns:a16="http://schemas.microsoft.com/office/drawing/2014/main" id="{3BFD8627-F6E0-F782-A453-38D6E4C7D0C3}"/>
              </a:ext>
            </a:extLst>
          </p:cNvPr>
          <p:cNvCxnSpPr>
            <a:cxnSpLocks/>
          </p:cNvCxnSpPr>
          <p:nvPr/>
        </p:nvCxnSpPr>
        <p:spPr>
          <a:xfrm flipH="1">
            <a:off x="-2741116" y="4285948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AA13-0732-3A92-12D9-1382C743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9F2937B-F785-F600-2484-450B93B2A40A}"/>
              </a:ext>
            </a:extLst>
          </p:cNvPr>
          <p:cNvSpPr txBox="1"/>
          <p:nvPr/>
        </p:nvSpPr>
        <p:spPr>
          <a:xfrm>
            <a:off x="5855547" y="169082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787B89-69A8-416C-4A60-72EEBA1E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247BFADF-9609-27E1-A99B-BB3FA257BD46}"/>
              </a:ext>
            </a:extLst>
          </p:cNvPr>
          <p:cNvCxnSpPr>
            <a:cxnSpLocks/>
          </p:cNvCxnSpPr>
          <p:nvPr/>
        </p:nvCxnSpPr>
        <p:spPr>
          <a:xfrm rot="10800000">
            <a:off x="2648373" y="1872827"/>
            <a:ext cx="4294294" cy="39624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5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DBAC-500F-A6AF-4C31-5E7C6C72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/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12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1∗1.5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265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8D1563E-033E-797C-1921-71442604E5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D6DAC64-5FFF-4799-AE41-0A78E475C215}"/>
              </a:ext>
            </a:extLst>
          </p:cNvPr>
          <p:cNvCxnSpPr>
            <a:cxnSpLocks/>
          </p:cNvCxnSpPr>
          <p:nvPr/>
        </p:nvCxnSpPr>
        <p:spPr>
          <a:xfrm rot="10800000">
            <a:off x="1209041" y="2011681"/>
            <a:ext cx="5733627" cy="257387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5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051F-D62E-7409-D3BC-B58D5B83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14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2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B4FBA2C-6E25-A09A-ABE1-2369C2F81D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4F63F21-ECEE-58DC-54B9-55ABEA81B2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6161" y="2269068"/>
            <a:ext cx="3376509" cy="1307251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B3EF-7FFC-AE24-F4E0-D8219D5F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/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17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4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7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1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B8A66A0-CE3F-7DE2-0F5A-3953B231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72BEEDC-2CB7-BC12-6192-8FE5C4BD250C}"/>
              </a:ext>
            </a:extLst>
          </p:cNvPr>
          <p:cNvCxnSpPr>
            <a:cxnSpLocks/>
          </p:cNvCxnSpPr>
          <p:nvPr/>
        </p:nvCxnSpPr>
        <p:spPr>
          <a:xfrm rot="10800000">
            <a:off x="3671147" y="1801707"/>
            <a:ext cx="3271524" cy="46736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E10F-2545-D956-CC1B-B5965586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461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300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451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blipFill>
                <a:blip r:embed="rId3"/>
                <a:stretch>
                  <a:fillRect l="-449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BED4837-C330-1667-02FB-892D46B46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2D2211C-4CC3-52E1-F6D3-C5100762C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26641" y="2269066"/>
            <a:ext cx="4616031" cy="1124373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1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C8E7-EB0C-A2DE-0D4E-B4D4C83A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320E1-606E-2A29-36A7-ED816A6F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AC01F0-ECFB-4402-C1A7-C789BCD99F4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35DB65-400A-5CB4-3296-9E46472B8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59530A-E570-914E-2056-FD768F38B2BE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E462274F-7480-0393-6F6C-67B1F067F67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8E63130B-673F-6988-1A0A-8363C2B66F5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4213A9C1-1858-B8D6-6861-5E3F2A391BC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185BF388-C12A-3A31-BE4C-766729DD632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99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CCAF6292-5C69-13E2-14F4-6EC4DC94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A80AF3B-2039-FAB9-2A3E-40A2CF10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CEF7163-70E6-AAE9-A15B-50F39605A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2CC2F0-BD5F-E3BC-009C-DE051193815F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D701AA2-27CD-B114-F7FC-D173DD402DA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7C05575-1EB3-B2DF-72B6-69AB9C9283F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1C6E4D55-3CD2-C096-4CAC-B8C13C3FB9D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63B4988F-D734-E364-7F01-93B7A8FA933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4A88A5-000E-5992-2743-DEF128113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22697"/>
              </p:ext>
            </p:extLst>
          </p:nvPr>
        </p:nvGraphicFramePr>
        <p:xfrm>
          <a:off x="-5882056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D4B809C-64E8-6F81-65FE-55158F7439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-5528736" y="2214482"/>
            <a:ext cx="5300136" cy="112065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2A01FEA5-9CD4-B564-F9B3-61ACC6F43918}"/>
              </a:ext>
            </a:extLst>
          </p:cNvPr>
          <p:cNvSpPr/>
          <p:nvPr/>
        </p:nvSpPr>
        <p:spPr>
          <a:xfrm rot="16200000">
            <a:off x="-5962646" y="3552725"/>
            <a:ext cx="214927" cy="53744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C198E00-194E-32CC-FB53-09F7B684DD9E}"/>
              </a:ext>
            </a:extLst>
          </p:cNvPr>
          <p:cNvSpPr/>
          <p:nvPr/>
        </p:nvSpPr>
        <p:spPr>
          <a:xfrm rot="16200000">
            <a:off x="-6189317" y="3236278"/>
            <a:ext cx="688445" cy="73923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B7240CF-6746-79FE-9461-25E8597E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D51EEA7-6EE9-A9DD-5744-989172098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CD556C7-077C-3FB3-AF63-97A7EEE5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B8C09E-BF01-6FE5-23EE-0AE76E7B749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71405B9-293B-2424-7218-41883FD7ACC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2101E1B-DAB1-ADF3-77C0-BB6AB1119EF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E969926-1636-824A-11E1-356B4CD8AF6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51391F94-1F8B-B386-7019-3DC9DB5BB47D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B38102B-3246-7FF1-6DE1-639E2BD5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99571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B7AFF5F-99C0-A4BB-E02F-E6CCC6E8AE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DE0E381-E8FF-6507-047C-450E62B2EAAA}"/>
              </a:ext>
            </a:extLst>
          </p:cNvPr>
          <p:cNvSpPr/>
          <p:nvPr/>
        </p:nvSpPr>
        <p:spPr>
          <a:xfrm rot="16200000">
            <a:off x="4086321" y="1911058"/>
            <a:ext cx="214927" cy="333707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99CEA66-5DFD-824E-0F05-D22497D40055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491B5B1-A01A-011D-BE78-598EB30B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E97DF05A-3956-EB71-6036-0F9169EFF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04F2A23-2E8D-B57D-A8F6-65E3AD1F86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F0E03C-218D-51A4-8416-B2BBEED693DB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D19FC3D5-4ED1-649E-6A04-27457A6C2F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32689BE-14E9-F5B3-D540-BC5A457A62D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6799BF3E-31BA-FF3E-4FF1-1F3A41906D8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56F9471-7D5B-29B7-3B92-7CDB59D639A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141D25D-DF29-F48C-6A4C-938106D5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31273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D4C1FD3-02B6-5A75-D3F2-3943FB1DF2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3078E290-22CD-6399-18EF-6A10E5B09A52}"/>
              </a:ext>
            </a:extLst>
          </p:cNvPr>
          <p:cNvSpPr/>
          <p:nvPr/>
        </p:nvSpPr>
        <p:spPr>
          <a:xfrm rot="16200000">
            <a:off x="4321022" y="1676356"/>
            <a:ext cx="214927" cy="380648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41CBBF27-F653-9005-8F46-7BE12F6F2012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500DD458-7E70-A02A-CB13-264E68ED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6A2D9E7F-7FFB-FEA9-8078-B5387FE44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FD2B8FF7-D163-B913-D282-2E498CE9EA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89FEC64-A73A-3FCA-9E41-293934E9E74E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67A5BD8-BB30-7E04-0495-4EBA1235D4B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3F1B4E8D-4405-8251-2D83-AA98C2DCDC5F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53B9B1C3-0F10-E2D5-F5D6-1F3ACF67DB2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2EE22E99-C888-3579-5CB2-33C51F71AC3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ADF0AB-CBAA-6C4F-6F15-89C385DAA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16854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41B6FAA-D1F2-3689-3689-EEFEB36CF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8CFCEB0C-6A13-F42F-5B47-BC355AA01B32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C4251905-6F3D-0A54-EA93-3A30E73E00B1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8447C6-B122-24DA-C54D-A44C8E4D4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12599"/>
              </p:ext>
            </p:extLst>
          </p:nvPr>
        </p:nvGraphicFramePr>
        <p:xfrm>
          <a:off x="7323498" y="-5519576"/>
          <a:ext cx="11565232" cy="147561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722827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147561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34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720000" y="3191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sp>
        <p:nvSpPr>
          <p:cNvPr id="362" name="Google Shape;362;p29"/>
          <p:cNvSpPr txBox="1"/>
          <p:nvPr/>
        </p:nvSpPr>
        <p:spPr>
          <a:xfrm>
            <a:off x="1771812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</a:t>
            </a:r>
            <a:endParaRPr sz="1600" dirty="0">
              <a:sym typeface="Poppins SemiBold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882618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5" name="Google Shape;365;p29"/>
          <p:cNvCxnSpPr>
            <a:cxnSpLocks/>
            <a:stCxn id="364" idx="6"/>
            <a:endCxn id="362" idx="1"/>
          </p:cNvCxnSpPr>
          <p:nvPr/>
        </p:nvCxnSpPr>
        <p:spPr>
          <a:xfrm>
            <a:off x="1241960" y="1363777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" name="Google Shape;362;p29">
            <a:extLst>
              <a:ext uri="{FF2B5EF4-FFF2-40B4-BE49-F238E27FC236}">
                <a16:creationId xmlns:a16="http://schemas.microsoft.com/office/drawing/2014/main" id="{BCBD8C6A-F176-3C78-A407-05EDF97C8E48}"/>
              </a:ext>
            </a:extLst>
          </p:cNvPr>
          <p:cNvSpPr txBox="1"/>
          <p:nvPr/>
        </p:nvSpPr>
        <p:spPr>
          <a:xfrm>
            <a:off x="1901369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4" name="Google Shape;364;p29">
            <a:extLst>
              <a:ext uri="{FF2B5EF4-FFF2-40B4-BE49-F238E27FC236}">
                <a16:creationId xmlns:a16="http://schemas.microsoft.com/office/drawing/2014/main" id="{D45D8956-2BAB-03DB-E1BF-CF124AE41989}"/>
              </a:ext>
            </a:extLst>
          </p:cNvPr>
          <p:cNvSpPr/>
          <p:nvPr/>
        </p:nvSpPr>
        <p:spPr>
          <a:xfrm>
            <a:off x="1012175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Google Shape;365;p29">
            <a:extLst>
              <a:ext uri="{FF2B5EF4-FFF2-40B4-BE49-F238E27FC236}">
                <a16:creationId xmlns:a16="http://schemas.microsoft.com/office/drawing/2014/main" id="{5836B9D7-67BB-856C-8713-23C8706A048F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1371517" y="2094320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Google Shape;362;p29">
            <a:extLst>
              <a:ext uri="{FF2B5EF4-FFF2-40B4-BE49-F238E27FC236}">
                <a16:creationId xmlns:a16="http://schemas.microsoft.com/office/drawing/2014/main" id="{03A788DE-EE6C-1571-9DAD-676C8AB31E04}"/>
              </a:ext>
            </a:extLst>
          </p:cNvPr>
          <p:cNvSpPr txBox="1"/>
          <p:nvPr/>
        </p:nvSpPr>
        <p:spPr>
          <a:xfrm>
            <a:off x="203092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64;p29">
            <a:extLst>
              <a:ext uri="{FF2B5EF4-FFF2-40B4-BE49-F238E27FC236}">
                <a16:creationId xmlns:a16="http://schemas.microsoft.com/office/drawing/2014/main" id="{BCE3CDED-0240-AFEC-0416-842EDC55E3CE}"/>
              </a:ext>
            </a:extLst>
          </p:cNvPr>
          <p:cNvSpPr/>
          <p:nvPr/>
        </p:nvSpPr>
        <p:spPr>
          <a:xfrm>
            <a:off x="1141732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65;p29">
            <a:extLst>
              <a:ext uri="{FF2B5EF4-FFF2-40B4-BE49-F238E27FC236}">
                <a16:creationId xmlns:a16="http://schemas.microsoft.com/office/drawing/2014/main" id="{F0CFC0A2-9618-E28E-1901-9642C6579208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501073" y="2824862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C0132CD-09D7-814F-2681-45CEB692C229}"/>
              </a:ext>
            </a:extLst>
          </p:cNvPr>
          <p:cNvSpPr txBox="1"/>
          <p:nvPr/>
        </p:nvSpPr>
        <p:spPr>
          <a:xfrm>
            <a:off x="2160483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67FE8567-4F8C-30C1-FDC0-1DC3D695EE4D}"/>
              </a:ext>
            </a:extLst>
          </p:cNvPr>
          <p:cNvSpPr/>
          <p:nvPr/>
        </p:nvSpPr>
        <p:spPr>
          <a:xfrm>
            <a:off x="1271289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CBD21B38-8CB6-1147-EBBB-6E48B0B1FF26}"/>
              </a:ext>
            </a:extLst>
          </p:cNvPr>
          <p:cNvCxnSpPr>
            <a:cxnSpLocks/>
            <a:stCxn id="9" idx="6"/>
            <a:endCxn id="2" idx="1"/>
          </p:cNvCxnSpPr>
          <p:nvPr/>
        </p:nvCxnSpPr>
        <p:spPr>
          <a:xfrm>
            <a:off x="1630630" y="3555405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3" name="Google Shape;362;p29">
            <a:extLst>
              <a:ext uri="{FF2B5EF4-FFF2-40B4-BE49-F238E27FC236}">
                <a16:creationId xmlns:a16="http://schemas.microsoft.com/office/drawing/2014/main" id="{36CB0311-BF5F-6D97-7D06-02B09C83AA8F}"/>
              </a:ext>
            </a:extLst>
          </p:cNvPr>
          <p:cNvSpPr txBox="1"/>
          <p:nvPr/>
        </p:nvSpPr>
        <p:spPr>
          <a:xfrm>
            <a:off x="2312883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4" name="Google Shape;364;p29">
            <a:extLst>
              <a:ext uri="{FF2B5EF4-FFF2-40B4-BE49-F238E27FC236}">
                <a16:creationId xmlns:a16="http://schemas.microsoft.com/office/drawing/2014/main" id="{C521744F-EBDD-9C2A-02D2-035DBF0BEBAF}"/>
              </a:ext>
            </a:extLst>
          </p:cNvPr>
          <p:cNvSpPr/>
          <p:nvPr/>
        </p:nvSpPr>
        <p:spPr>
          <a:xfrm>
            <a:off x="1423689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365;p29">
            <a:extLst>
              <a:ext uri="{FF2B5EF4-FFF2-40B4-BE49-F238E27FC236}">
                <a16:creationId xmlns:a16="http://schemas.microsoft.com/office/drawing/2014/main" id="{562B6745-F397-6285-C2BB-3053B6ED701E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1783030" y="4285948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26A93D9-CF6C-6687-30FF-4501D23F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5024050-7A33-57E6-3D67-B0C42A43C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0C652D2-8866-08E9-72DA-CFB1488E6F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73199D-D081-BA58-A0FC-083EF461FCE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88475D4-448B-4F0D-58ED-3220DCE89D88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0B0DA1C6-9A6E-1814-7B0C-2446D144F93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4B9DD307-940C-BF55-78CF-E2D8E600C4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03C8965-3158-BF9F-F97C-72129E52C3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4E6B1F-97C2-34E2-C103-42F085EC83C9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1BFAD72E-E6B1-529F-F726-163EE1682D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D68F014-1D66-3910-BBFC-BBADC9AB274B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DFB745A-EBC9-D427-A274-FC89E6C4368A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0A4D3-B76C-3737-7DD5-A3747DD7A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61955"/>
              </p:ext>
            </p:extLst>
          </p:nvPr>
        </p:nvGraphicFramePr>
        <p:xfrm>
          <a:off x="3142770" y="1705472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4A249F4-6CC8-A082-37E8-63E41A5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4F0AC1A-E0C2-33CF-2945-8CA9CD459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98B27B2-C996-0064-44E8-061FB6E9A6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598735-6391-F202-8794-E6112819B3F7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319C9DF-0D21-6FBA-EF56-00ECD37494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B04E7B9-8F10-FB06-765F-53FDB1AA6A4E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98AF0A5-B07D-8EF2-8CAA-CFCD2D489FF5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41167278-5D2C-31F1-E4E2-0980D99AF4A0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C4FFF3E-AFD8-A505-D462-5C0D5C0962BB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575EA03F-BABF-6898-EA6A-C93BFCE832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4E2696C2-39D7-869C-36A4-AA7F23BBFC65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C57FEBC-A747-3EA9-CFF8-4746FD170B0F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D6CBA1-3A02-0F36-894E-5304C526D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97165"/>
              </p:ext>
            </p:extLst>
          </p:nvPr>
        </p:nvGraphicFramePr>
        <p:xfrm>
          <a:off x="3088640" y="1705472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68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D4BEE68-C446-7DAA-C951-09A2C397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3A2799C-F7A4-458F-9887-19B211340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6F28F0E-68DD-1969-3B57-F7EDA33177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0F4D-E981-C178-E7B9-0A4AA347ADEA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5B84181-92AF-AFC5-C16A-F39C4D6851B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66162F7D-249E-AD6D-2AB6-4272F4AEB71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4DF0E93-6E7C-7ECF-E06D-251E799254C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D296B9E-DD66-C03D-4B33-73B38A8ED65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A87C2EC-42AE-3CDE-7FE3-A6CDCE87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94450"/>
              </p:ext>
            </p:extLst>
          </p:nvPr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4D986C5-D403-8880-79C6-B619DFF62744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9BA07F08-2A56-9350-72D6-BF10292428BC}"/>
              </a:ext>
            </a:extLst>
          </p:cNvPr>
          <p:cNvSpPr/>
          <p:nvPr/>
        </p:nvSpPr>
        <p:spPr>
          <a:xfrm rot="16200000">
            <a:off x="3255472" y="1882179"/>
            <a:ext cx="214927" cy="348831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CD0A4EB-7087-C2A5-10EC-F4A313AB3BAB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5E649DD-1FD0-5118-1794-3BA501EF9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18510"/>
              </p:ext>
            </p:extLst>
          </p:nvPr>
        </p:nvGraphicFramePr>
        <p:xfrm>
          <a:off x="1618779" y="3789737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24DA5E-DCE8-0F3F-4A95-47F8C860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455"/>
              </p:ext>
            </p:extLst>
          </p:nvPr>
        </p:nvGraphicFramePr>
        <p:xfrm>
          <a:off x="4405064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4AE800E-2A00-5192-C234-F7C764448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258812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98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12F44614-CB40-5AEE-106D-5342D51F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A2B9A3A-D8A9-FA62-1C1F-63A17BE0F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8CB2127C-23C0-760E-891F-30EF420BA5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47A0E-CBDD-B084-83CE-9D334D5D0799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726CB1A-ADC1-EE90-1909-19294B4BE9F0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D92D5AD-C118-9D25-76FC-EA4AFAA9C38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93C26F3D-F41F-1435-7746-804FAA7DD97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FF8C8324-1F36-9BEC-AAFA-3F784C4FEC71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1EECCE-AE9E-C7A8-374B-5B5C97D6CDDC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90B9002-03E7-A417-FC1F-4D13807A369D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71220746-B911-DBDF-272A-3078003B06FB}"/>
              </a:ext>
            </a:extLst>
          </p:cNvPr>
          <p:cNvSpPr/>
          <p:nvPr/>
        </p:nvSpPr>
        <p:spPr>
          <a:xfrm rot="16200000">
            <a:off x="3590752" y="1546898"/>
            <a:ext cx="214927" cy="415887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1F75C98-D9E4-0832-22EF-34546E5B2DE3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35E01B4-F991-D9E1-AFB1-0C242177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82187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1F67D7F-6F28-03C2-4EF5-782C1AB9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35709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01B0E96-6388-2D98-52E5-CEDA06019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30670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64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4270C14-FDC1-5295-A939-BBB63E2D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59671EE-AA1B-1129-68DF-9A44C9144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9A478676-4F7B-E28F-6E7E-5DBD85A79A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AACB50-D2BF-8E30-4097-548B1C96B613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BDB7E5B0-B3E6-4A41-5763-960D2CADE2E3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2B86DB7-69FB-10E9-3D83-B9577E5C9B39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D982079-D481-F9C9-D02D-D3A8E4186B6E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D0B025AE-0556-A371-4D45-2D83D298B33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83FEC0A-66C8-9002-71B1-5C947C234C6A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FB0F366-C364-ABFD-D8C3-4609606FA9EA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55019E57-1934-6077-9A59-B47A5E158D53}"/>
              </a:ext>
            </a:extLst>
          </p:cNvPr>
          <p:cNvSpPr/>
          <p:nvPr/>
        </p:nvSpPr>
        <p:spPr>
          <a:xfrm rot="16200000">
            <a:off x="2022726" y="3114924"/>
            <a:ext cx="214927" cy="102282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9FF5E034-2985-9CF3-4AE1-C804E6BB665F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EAB183-D5A5-09E9-F34D-A3FE0F5DA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7331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CC379C7-DA0E-FF5E-EAD6-3DB0FFF82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66984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C670E9-E663-CA70-99B6-38B920289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21309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3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2D49-EA8E-ABDA-3203-991299F9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AA5E8-756F-7F01-E2BF-BB41539E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规范、高效、安全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10CC0C-03F6-373F-460E-C6012D8E893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1717452-6D17-17F0-628C-D48BE5821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55A77C-D13C-671D-099D-6CBCAC61D1B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5FC75CFF-F3D4-ABE0-6818-E64CD8ECCC4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5EA0612A-2CEB-FCE1-9A16-7736376B2EA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37FFD844-52EE-6C47-9527-5D2645EDD3B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B1F6530B-14FF-801A-49E7-161294824D9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97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6BEE-A2B3-87D2-F736-89336AFD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50339-A9F5-DBA6-61FE-009D4699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7CB585-0572-ED83-C388-4C449D0004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8321B92-EDEA-6E90-F030-A769A532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98BD3-38E9-4B45-A959-758767EAD848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3613719E-E69E-69DB-7D2A-E837B5B6CC0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31A9F43D-A20C-8845-1DC9-9A9B0F6B77D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6AAF4FC-EAFC-1597-C0E0-012093F31C9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68C64E5-BEBB-9828-2D6E-E35A8A29D37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109047C-0FF6-9833-049A-E670E1380971}"/>
              </a:ext>
            </a:extLst>
          </p:cNvPr>
          <p:cNvSpPr txBox="1"/>
          <p:nvPr/>
        </p:nvSpPr>
        <p:spPr>
          <a:xfrm>
            <a:off x="4008664" y="-486940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B35CB4-B62F-CA1A-3C65-C75AAF330D2A}"/>
              </a:ext>
            </a:extLst>
          </p:cNvPr>
          <p:cNvSpPr txBox="1"/>
          <p:nvPr/>
        </p:nvSpPr>
        <p:spPr>
          <a:xfrm>
            <a:off x="4184196" y="-48694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3ED1E5-4D60-64AF-1AB3-E3FE805B4543}"/>
              </a:ext>
            </a:extLst>
          </p:cNvPr>
          <p:cNvSpPr txBox="1"/>
          <p:nvPr/>
        </p:nvSpPr>
        <p:spPr>
          <a:xfrm>
            <a:off x="4376056" y="-486940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3C88DF-5C49-3023-593B-D314BAFD09B9}"/>
              </a:ext>
            </a:extLst>
          </p:cNvPr>
          <p:cNvSpPr txBox="1"/>
          <p:nvPr/>
        </p:nvSpPr>
        <p:spPr>
          <a:xfrm>
            <a:off x="1028699" y="-548496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191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5B6ABAC-7C68-F999-CE5F-3C67658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BFCD4-1913-7622-54BA-027AE2E069A5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ADA63C-22C5-9AB4-A774-B48AF4081B07}"/>
              </a:ext>
            </a:extLst>
          </p:cNvPr>
          <p:cNvSpPr txBox="1"/>
          <p:nvPr/>
        </p:nvSpPr>
        <p:spPr>
          <a:xfrm>
            <a:off x="4008664" y="2554257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131711-77FE-81B5-3E0D-CCAE3F851041}"/>
              </a:ext>
            </a:extLst>
          </p:cNvPr>
          <p:cNvSpPr txBox="1"/>
          <p:nvPr/>
        </p:nvSpPr>
        <p:spPr>
          <a:xfrm>
            <a:off x="4184196" y="3176103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A8CD6B-7403-52E8-7E1C-3CA6AA19E1E6}"/>
              </a:ext>
            </a:extLst>
          </p:cNvPr>
          <p:cNvSpPr txBox="1"/>
          <p:nvPr/>
        </p:nvSpPr>
        <p:spPr>
          <a:xfrm>
            <a:off x="4376056" y="379794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9BA9BD6-1C15-1F61-670A-67E47D0270E4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EBA728B-0BD8-0BD6-0E09-A6D878FE669E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F20BB5D-511F-8886-1354-0943475D0F26}"/>
              </a:ext>
            </a:extLst>
          </p:cNvPr>
          <p:cNvCxnSpPr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DB34-4DD9-9B7F-4E5E-B03B7E0A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43C2B7-278F-352D-B18B-C9EDF80F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E31A6-A258-AA34-BB27-13C84CCDD6C2}"/>
              </a:ext>
            </a:extLst>
          </p:cNvPr>
          <p:cNvSpPr txBox="1"/>
          <p:nvPr/>
        </p:nvSpPr>
        <p:spPr>
          <a:xfrm>
            <a:off x="662855" y="1216479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&lt;T, </a:t>
            </a:r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8FB933-F2E4-D9C5-3456-2D9830DED052}"/>
              </a:ext>
            </a:extLst>
          </p:cNvPr>
          <p:cNvSpPr txBox="1"/>
          <p:nvPr/>
        </p:nvSpPr>
        <p:spPr>
          <a:xfrm>
            <a:off x="3834681" y="1792453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CA245F-1E40-7433-8124-786A73DC09F2}"/>
              </a:ext>
            </a:extLst>
          </p:cNvPr>
          <p:cNvSpPr txBox="1"/>
          <p:nvPr/>
        </p:nvSpPr>
        <p:spPr>
          <a:xfrm>
            <a:off x="3830598" y="3025064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22423-7D58-F521-C8B5-55EE41BBC190}"/>
              </a:ext>
            </a:extLst>
          </p:cNvPr>
          <p:cNvSpPr txBox="1"/>
          <p:nvPr/>
        </p:nvSpPr>
        <p:spPr>
          <a:xfrm>
            <a:off x="3830598" y="415439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A0B78F7-69CB-E186-D9CE-6C5E6A933CF1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70858" y="1397906"/>
            <a:ext cx="345141" cy="78250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E3448E7-62E4-D996-DE16-67EFADF46908}"/>
              </a:ext>
            </a:extLst>
          </p:cNvPr>
          <p:cNvSpPr txBox="1"/>
          <p:nvPr/>
        </p:nvSpPr>
        <p:spPr>
          <a:xfrm>
            <a:off x="662854" y="2377980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= std::allocator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2077D36-DA86-A147-E1AC-9F165F489813}"/>
              </a:ext>
            </a:extLst>
          </p:cNvPr>
          <p:cNvCxnSpPr>
            <a:cxnSpLocks/>
            <a:stCxn id="17" idx="2"/>
            <a:endCxn id="10" idx="1"/>
          </p:cNvCxnSpPr>
          <p:nvPr/>
        </p:nvCxnSpPr>
        <p:spPr>
          <a:xfrm rot="16200000" flipH="1">
            <a:off x="3233261" y="2597003"/>
            <a:ext cx="416251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648234C-A062-5F55-F514-92F80D3107B0}"/>
              </a:ext>
            </a:extLst>
          </p:cNvPr>
          <p:cNvSpPr txBox="1"/>
          <p:nvPr/>
        </p:nvSpPr>
        <p:spPr>
          <a:xfrm>
            <a:off x="662854" y="3639981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X </a:t>
            </a:r>
            <a:r>
              <a:rPr lang="en-US" altLang="zh-CN" sz="200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STL Algorithms</a:t>
            </a:r>
            <a:endParaRPr lang="zh-CN" altLang="en-US" sz="2000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DE7FB2-DE6B-38AD-1791-8FC3D458FA9E}"/>
              </a:ext>
            </a:extLst>
          </p:cNvPr>
          <p:cNvSpPr txBox="1"/>
          <p:nvPr/>
        </p:nvSpPr>
        <p:spPr>
          <a:xfrm>
            <a:off x="5538994" y="1231868"/>
            <a:ext cx="34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AbstractVectorIteator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DEEEED7-8732-47BE-CE4C-1E2F1A22B298}"/>
              </a:ext>
            </a:extLst>
          </p:cNvPr>
          <p:cNvCxnSpPr>
            <a:endCxn id="6" idx="3"/>
          </p:cNvCxnSpPr>
          <p:nvPr/>
        </p:nvCxnSpPr>
        <p:spPr>
          <a:xfrm>
            <a:off x="4882243" y="1416534"/>
            <a:ext cx="559254" cy="0"/>
          </a:xfrm>
          <a:prstGeom prst="straightConnector1">
            <a:avLst/>
          </a:prstGeom>
          <a:ln>
            <a:solidFill>
              <a:schemeClr val="accent1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A179D4-7198-CC0C-6F55-AEE492768599}"/>
              </a:ext>
            </a:extLst>
          </p:cNvPr>
          <p:cNvCxnSpPr>
            <a:stCxn id="25" idx="2"/>
            <a:endCxn id="11" idx="1"/>
          </p:cNvCxnSpPr>
          <p:nvPr/>
        </p:nvCxnSpPr>
        <p:spPr>
          <a:xfrm rot="16200000" flipH="1">
            <a:off x="3299594" y="3792671"/>
            <a:ext cx="283585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5B44-61F4-21E7-D7EA-CE5B372C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A06781-7A91-F9AF-741A-6ADDB5CD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C64487-23D1-91C0-9214-FF9BB4A72172}"/>
              </a:ext>
            </a:extLst>
          </p:cNvPr>
          <p:cNvSpPr txBox="1"/>
          <p:nvPr/>
        </p:nvSpPr>
        <p:spPr>
          <a:xfrm>
            <a:off x="662853" y="1177830"/>
            <a:ext cx="3515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Eg</a:t>
            </a:r>
            <a:r>
              <a:rPr lang="zh-CN" altLang="en-US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：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std::allocator&lt;T&gt;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981CF2C4-82F1-0A45-E3BF-6F86DA6D8423}"/>
              </a:ext>
            </a:extLst>
          </p:cNvPr>
          <p:cNvSpPr txBox="1"/>
          <p:nvPr/>
        </p:nvSpPr>
        <p:spPr>
          <a:xfrm>
            <a:off x="1664374" y="1979935"/>
            <a:ext cx="5193626" cy="851192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1.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6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BF5A9844-3658-29D0-6365-A677D99E1424}"/>
              </a:ext>
            </a:extLst>
          </p:cNvPr>
          <p:cNvSpPr/>
          <p:nvPr/>
        </p:nvSpPr>
        <p:spPr>
          <a:xfrm>
            <a:off x="618399" y="2194181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D80C7DCD-DF21-3F3A-C0C2-E7FE78F27180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405531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52567190-F927-9C7E-25CF-985365A2DD65}"/>
              </a:ext>
            </a:extLst>
          </p:cNvPr>
          <p:cNvSpPr txBox="1"/>
          <p:nvPr/>
        </p:nvSpPr>
        <p:spPr>
          <a:xfrm>
            <a:off x="1874700" y="2947780"/>
            <a:ext cx="5193626" cy="72653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tx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某操作系统或某环境有自己的内存分配器规则或优化方案，那就写在内存分配器中，集合类直接套用它的逻辑</a:t>
            </a: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D55B4074-BA80-93D6-B957-15AC76930879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E03E16B4-B6E8-A8C7-6F19-BC1F70621023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251425" y="3311048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281C13E6-8F7F-2535-1F5F-A38B14CBFB2D}"/>
              </a:ext>
            </a:extLst>
          </p:cNvPr>
          <p:cNvSpPr txBox="1"/>
          <p:nvPr/>
        </p:nvSpPr>
        <p:spPr>
          <a:xfrm>
            <a:off x="2027100" y="3785369"/>
            <a:ext cx="5193626" cy="64800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集合类可以专注于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</a:rPr>
              <a:t>增删改查等高级逻辑，形成更合理的设计模式</a:t>
            </a:r>
            <a:endParaRPr lang="zh-CN" altLang="en-US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E29F2540-B9A5-9DCA-B677-3B2F31506CF7}"/>
              </a:ext>
            </a:extLst>
          </p:cNvPr>
          <p:cNvSpPr/>
          <p:nvPr/>
        </p:nvSpPr>
        <p:spPr>
          <a:xfrm>
            <a:off x="981125" y="3898019"/>
            <a:ext cx="422700" cy="422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4D765F79-E4B8-56ED-6BED-88F3B99E16C1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09369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4CCF5AB-B19B-D970-E69C-49E20CC6F27B}"/>
              </a:ext>
            </a:extLst>
          </p:cNvPr>
          <p:cNvSpPr txBox="1"/>
          <p:nvPr/>
        </p:nvSpPr>
        <p:spPr>
          <a:xfrm>
            <a:off x="423211" y="5645354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4B56E6-1266-41D9-AAEA-454264E34322}"/>
              </a:ext>
            </a:extLst>
          </p:cNvPr>
          <p:cNvSpPr txBox="1"/>
          <p:nvPr/>
        </p:nvSpPr>
        <p:spPr>
          <a:xfrm>
            <a:off x="10280385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3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6BA5-D43A-E881-E5B1-2B4F34F9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A63E9-0635-530A-2713-6E4ADC50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抽象向量类模板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0827CE-0D22-126D-0ADD-47A94052644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1B2EB20-859D-3CFB-A69A-A965D90AC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EFCF8D-AA4B-29F3-2BE3-09665878EFBB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2D6CED9-4E1C-246B-75F2-409AB47C70A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20C73C40-1D59-1771-DBA8-AA176BE726B4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07DF01AF-9E9F-58CA-5C20-C51A4CBADF2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F5E8DD0F-46CA-9341-6627-11A9E34CEB8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5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8623-BA64-61DC-E096-A05752FB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8F8C537-9964-9F41-D83A-4D6FF3D4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1" y="595649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87EA959A-E19C-BF43-05D2-0BD5F924B572}"/>
              </a:ext>
            </a:extLst>
          </p:cNvPr>
          <p:cNvSpPr txBox="1"/>
          <p:nvPr/>
        </p:nvSpPr>
        <p:spPr>
          <a:xfrm>
            <a:off x="1521046" y="1313853"/>
            <a:ext cx="2470837" cy="74644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1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A697A087-C4CC-37EA-C129-7A969358A27E}"/>
              </a:ext>
            </a:extLst>
          </p:cNvPr>
          <p:cNvSpPr/>
          <p:nvPr/>
        </p:nvSpPr>
        <p:spPr>
          <a:xfrm>
            <a:off x="475071" y="1475723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0FFC95BC-6874-2003-556A-396FD75FC36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897771" y="16870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1853F28-8D67-E46F-4AD2-4166B770AC4B}"/>
              </a:ext>
            </a:extLst>
          </p:cNvPr>
          <p:cNvSpPr txBox="1"/>
          <p:nvPr/>
        </p:nvSpPr>
        <p:spPr>
          <a:xfrm>
            <a:off x="423211" y="2146877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9DDF05-E813-ADD0-1BC7-85718AD2BB70}"/>
              </a:ext>
            </a:extLst>
          </p:cNvPr>
          <p:cNvSpPr txBox="1"/>
          <p:nvPr/>
        </p:nvSpPr>
        <p:spPr>
          <a:xfrm>
            <a:off x="4240193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0DFB6-2CE5-EF9C-8D19-F85D84D5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DFDFB7-30BF-805C-C75F-916A00C5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33" y="369638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zh-CN" altLang="en-US" sz="2400" dirty="0">
                <a:solidFill>
                  <a:srgbClr val="D979DB"/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迭代器</a:t>
            </a:r>
            <a:endParaRPr lang="zh-CN" altLang="en-US" sz="2800" dirty="0">
              <a:solidFill>
                <a:srgbClr val="D979D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DF45AE-B6A4-025E-71EB-E13600142B49}"/>
              </a:ext>
            </a:extLst>
          </p:cNvPr>
          <p:cNvSpPr txBox="1"/>
          <p:nvPr/>
        </p:nvSpPr>
        <p:spPr>
          <a:xfrm>
            <a:off x="796200" y="943346"/>
            <a:ext cx="649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</a:p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AbstractVectorReversedIterator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0FF7486E-1AD4-C3A1-7E36-797F740A0DF1}"/>
              </a:ext>
            </a:extLst>
          </p:cNvPr>
          <p:cNvSpPr txBox="1"/>
          <p:nvPr/>
        </p:nvSpPr>
        <p:spPr>
          <a:xfrm>
            <a:off x="1664374" y="1663842"/>
            <a:ext cx="5193626" cy="117108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一个类，实为精加工的元素指针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 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重载了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*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-&gt;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、比较等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如果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是常量，类比为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const T*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需要一个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Tag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，指明迭代器的类型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7E356269-E7C7-A6B2-66DC-0B55EF931B4C}"/>
              </a:ext>
            </a:extLst>
          </p:cNvPr>
          <p:cNvSpPr/>
          <p:nvPr/>
        </p:nvSpPr>
        <p:spPr>
          <a:xfrm>
            <a:off x="618399" y="2038035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A8B47DE5-E285-4404-1D54-9527CE66BDE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249385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D46ACF16-3159-8CF9-C79F-A9CA17B34D0C}"/>
              </a:ext>
            </a:extLst>
          </p:cNvPr>
          <p:cNvSpPr txBox="1"/>
          <p:nvPr/>
        </p:nvSpPr>
        <p:spPr>
          <a:xfrm>
            <a:off x="1874700" y="2909465"/>
            <a:ext cx="5193626" cy="80316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类似于一种公约，在调用接收迭代器形参的标准库算法时，让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C++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编译器知道迭代器的类型，如随机访问、双向、单向，并依此调整算法逻辑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50A3E528-5C2C-A11E-76F7-15F45923E926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9CE022EE-92EA-0236-17AC-4B03F8CEA540}"/>
              </a:ext>
            </a:extLst>
          </p:cNvPr>
          <p:cNvCxnSpPr>
            <a:cxnSpLocks/>
          </p:cNvCxnSpPr>
          <p:nvPr/>
        </p:nvCxnSpPr>
        <p:spPr>
          <a:xfrm>
            <a:off x="1251425" y="33664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1C38E6AF-478A-6889-E727-325EFB1E8B17}"/>
              </a:ext>
            </a:extLst>
          </p:cNvPr>
          <p:cNvSpPr txBox="1"/>
          <p:nvPr/>
        </p:nvSpPr>
        <p:spPr>
          <a:xfrm>
            <a:off x="2027100" y="3778812"/>
            <a:ext cx="5193626" cy="805064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可以实现一些有特殊功能的迭代器，比如反向迭代器，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，大是小，小是大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104B72D8-3414-CBD5-6D9E-398167030BC3}"/>
              </a:ext>
            </a:extLst>
          </p:cNvPr>
          <p:cNvSpPr/>
          <p:nvPr/>
        </p:nvSpPr>
        <p:spPr>
          <a:xfrm>
            <a:off x="981125" y="3969994"/>
            <a:ext cx="422700" cy="422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1B027A0B-5479-826B-ADDF-1DEB26BDCBB9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81344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DC54ADC-018E-1D07-0A1F-F9AF0DB4B2E7}"/>
              </a:ext>
            </a:extLst>
          </p:cNvPr>
          <p:cNvSpPr txBox="1"/>
          <p:nvPr/>
        </p:nvSpPr>
        <p:spPr>
          <a:xfrm>
            <a:off x="423211" y="5375926"/>
            <a:ext cx="372969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using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iterator_category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random_access_iterator_tag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protected: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operator-&gt;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operator++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}</a:t>
            </a:r>
          </a:p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bool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u="sng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AVI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AB2C5F-C78C-6178-5ED9-90725F2DFBD5}"/>
              </a:ext>
            </a:extLst>
          </p:cNvPr>
          <p:cNvSpPr txBox="1"/>
          <p:nvPr/>
        </p:nvSpPr>
        <p:spPr>
          <a:xfrm>
            <a:off x="9543451" y="819613"/>
            <a:ext cx="4309534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10B1FE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foo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8BCDEF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        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v.</a:t>
            </a:r>
            <a:r>
              <a:rPr lang="en-US" altLang="zh-CN" sz="1200" dirty="0" err="1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3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A021-B1E0-4F2B-7BAB-C4C3ADA0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6F5A5-3824-A410-FABB-ACDE77D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8DC88B-C808-DADE-5FD9-6DE097A5307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3D8008A6-19D4-18C0-6312-F0C53BB57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371D46-4925-58C8-0C89-80602B4EF97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C7E39BB-8FDF-1A1E-2E4F-10A095E6D91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042D0889-93F6-20A1-0BB5-0FCCBA01BB5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E6D7D82D-05EF-D897-76DA-08D228DE040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5D2B332-B1FA-AE41-770A-5BCECEA8E01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9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D6F9-D7D3-83B7-8D09-90DBBB8C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B88911F-D030-9F7D-FF2A-C99C9F4E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7958E6-3B67-DF6D-3A41-20833F3096CE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怎么才能高效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5B9FD4-9F2C-D4D8-20B3-F502E2F2DB3F}"/>
              </a:ext>
            </a:extLst>
          </p:cNvPr>
          <p:cNvSpPr txBox="1"/>
          <p:nvPr/>
        </p:nvSpPr>
        <p:spPr>
          <a:xfrm>
            <a:off x="4008664" y="2554257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一次性</a:t>
            </a:r>
            <a:r>
              <a:rPr lang="en-US" altLang="zh-CN" sz="1600" dirty="0"/>
              <a:t>1.5</a:t>
            </a:r>
            <a:r>
              <a:rPr lang="zh-CN" altLang="en-US" sz="1600" dirty="0"/>
              <a:t>倍扩展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A2F42-3D7C-D1F9-A6BD-B9E7199FF7A1}"/>
              </a:ext>
            </a:extLst>
          </p:cNvPr>
          <p:cNvSpPr txBox="1"/>
          <p:nvPr/>
        </p:nvSpPr>
        <p:spPr>
          <a:xfrm>
            <a:off x="4184196" y="317610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移动语义（移动构造、移动赋值）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778FEE-E4AC-45A8-5F6A-750C7266126D}"/>
              </a:ext>
            </a:extLst>
          </p:cNvPr>
          <p:cNvSpPr txBox="1"/>
          <p:nvPr/>
        </p:nvSpPr>
        <p:spPr>
          <a:xfrm>
            <a:off x="4376056" y="3797949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平凡类特殊处理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8D595C1-06DA-DE1E-4D91-F9C2C33B0F06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71F8DA6-F468-15BC-8481-A6379864B786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132254D-A08E-0C11-8B35-23FD54B01F2B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9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1F53CF-B346-194C-ADAF-FCA1FDD0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FFAB5A-D333-AF7F-732E-BBAD0DE6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853928-6F63-7334-721A-BCD9868495FC}"/>
              </a:ext>
            </a:extLst>
          </p:cNvPr>
          <p:cNvSpPr txBox="1"/>
          <p:nvPr/>
        </p:nvSpPr>
        <p:spPr>
          <a:xfrm>
            <a:off x="865413" y="1250532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4" name="Google Shape;381;p31">
            <a:extLst>
              <a:ext uri="{FF2B5EF4-FFF2-40B4-BE49-F238E27FC236}">
                <a16:creationId xmlns:a16="http://schemas.microsoft.com/office/drawing/2014/main" id="{3CA7FD02-18FD-C101-4852-F962CF7EDD59}"/>
              </a:ext>
            </a:extLst>
          </p:cNvPr>
          <p:cNvSpPr txBox="1"/>
          <p:nvPr/>
        </p:nvSpPr>
        <p:spPr>
          <a:xfrm>
            <a:off x="7036767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82;p31">
            <a:extLst>
              <a:ext uri="{FF2B5EF4-FFF2-40B4-BE49-F238E27FC236}">
                <a16:creationId xmlns:a16="http://schemas.microsoft.com/office/drawing/2014/main" id="{9C259F77-16D6-0059-80C2-947A718AD01C}"/>
              </a:ext>
            </a:extLst>
          </p:cNvPr>
          <p:cNvSpPr/>
          <p:nvPr/>
        </p:nvSpPr>
        <p:spPr>
          <a:xfrm>
            <a:off x="7350395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83;p31">
            <a:extLst>
              <a:ext uri="{FF2B5EF4-FFF2-40B4-BE49-F238E27FC236}">
                <a16:creationId xmlns:a16="http://schemas.microsoft.com/office/drawing/2014/main" id="{4355C2D0-3506-DE0D-76CE-F3EEF506A3F9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>
            <a:off x="7561745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BACC069-E329-7F2D-4097-2C7DDE1AE807}"/>
              </a:ext>
            </a:extLst>
          </p:cNvPr>
          <p:cNvSpPr txBox="1"/>
          <p:nvPr/>
        </p:nvSpPr>
        <p:spPr>
          <a:xfrm>
            <a:off x="865413" y="2901078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040F4E-D0C8-9A2E-AB76-2635397C2760}"/>
              </a:ext>
            </a:extLst>
          </p:cNvPr>
          <p:cNvSpPr txBox="1"/>
          <p:nvPr/>
        </p:nvSpPr>
        <p:spPr>
          <a:xfrm>
            <a:off x="4572000" y="1742974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无意义的拷贝构造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3B7C28-E408-55E0-E913-E9B9733C6AF0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3E4318-FE68-B364-3F80-708D086E68CA}"/>
              </a:ext>
            </a:extLst>
          </p:cNvPr>
          <p:cNvSpPr txBox="1"/>
          <p:nvPr/>
        </p:nvSpPr>
        <p:spPr>
          <a:xfrm>
            <a:off x="4572000" y="3284495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直接使用原实例</a:t>
            </a:r>
          </a:p>
        </p:txBody>
      </p:sp>
    </p:spTree>
    <p:extLst>
      <p:ext uri="{BB962C8B-B14F-4D97-AF65-F5344CB8AC3E}">
        <p14:creationId xmlns:p14="http://schemas.microsoft.com/office/powerpoint/2010/main" val="115471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E4B98-79F4-A5C5-6CEA-9F5CFDF3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EEC053D-B71E-2B1F-E356-05A2BEB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CC94EC-316F-939C-44D0-FC97AE27BAF4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CF4B00-E0EC-2359-379F-1CBD55D057DA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E379C4-4274-7413-2BCE-F494C7FF6D22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BFC20-F0FF-56FE-D890-18FC6F9FEB19}"/>
              </a:ext>
            </a:extLst>
          </p:cNvPr>
          <p:cNvSpPr txBox="1"/>
          <p:nvPr/>
        </p:nvSpPr>
        <p:spPr>
          <a:xfrm>
            <a:off x="3637188" y="3440511"/>
            <a:ext cx="327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不可以直接传标识符或左值引用，只有做好充足的打算后才能调用。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4CD2481A-94B3-E987-15A4-3340AA2AD064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C0E2D4E4-D30A-2B02-70FE-D833D059743F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764259D9-44DD-2730-41BE-833EE6D14F6E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C6A14A-200F-B644-4EFA-4A4C8C000DCC}"/>
              </a:ext>
            </a:extLst>
          </p:cNvPr>
          <p:cNvSpPr txBox="1"/>
          <p:nvPr/>
        </p:nvSpPr>
        <p:spPr>
          <a:xfrm>
            <a:off x="4996197" y="1646194"/>
            <a:ext cx="2061483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v = ...;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DC7E4B8-45A6-BCE6-DE43-B3A61A1BDC8C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>
            <a:off x="3108660" y="1439965"/>
            <a:ext cx="3122379" cy="256099"/>
          </a:xfrm>
          <a:prstGeom prst="curvedConnector4">
            <a:avLst>
              <a:gd name="adj1" fmla="val 8785"/>
              <a:gd name="adj2" fmla="val 189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E9E003D-B0CF-ECB6-D4E5-3939BB9641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161" y="1911419"/>
            <a:ext cx="2250459" cy="10162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DF5540C-E3D5-BCF6-7D09-A823615ACCE6}"/>
              </a:ext>
            </a:extLst>
          </p:cNvPr>
          <p:cNvSpPr txBox="1"/>
          <p:nvPr/>
        </p:nvSpPr>
        <p:spPr>
          <a:xfrm rot="20395828">
            <a:off x="4044255" y="2478305"/>
            <a:ext cx="119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std:move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(v)</a:t>
            </a:r>
            <a:endParaRPr lang="zh-CN" altLang="en-US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83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459D17-4BE7-2BB7-4D8A-05544C71C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E1DDCE-0BA0-4ED6-152C-213AF4A7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5A195-C1C4-43E1-7842-B12570E7FAC7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4DCFB3-5A87-7CF0-8B7C-0036702A44BB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4D7E0-BCC7-A26C-217B-B211D7C99BB6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8FDDBC-0F0C-D094-4813-96D8AFD187CD}"/>
              </a:ext>
            </a:extLst>
          </p:cNvPr>
          <p:cNvSpPr txBox="1"/>
          <p:nvPr/>
        </p:nvSpPr>
        <p:spPr>
          <a:xfrm>
            <a:off x="3637188" y="3440511"/>
            <a:ext cx="327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2.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可以直接拿函数返回值（没有明确地址的值）作为实参调用函数。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1B8D433A-9D31-53E6-9FE1-BC445F23CEAC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1241924D-F38C-6C74-29A8-068520ED0483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2E426B58-35CC-B5C6-A891-17565537936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40C2D00-8965-F6F3-288A-B59DADC27D10}"/>
              </a:ext>
            </a:extLst>
          </p:cNvPr>
          <p:cNvSpPr txBox="1"/>
          <p:nvPr/>
        </p:nvSpPr>
        <p:spPr>
          <a:xfrm>
            <a:off x="4743418" y="1015758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{...}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B51DEB-6AA1-E8DE-79CD-7F016D7AC075}"/>
              </a:ext>
            </a:extLst>
          </p:cNvPr>
          <p:cNvSpPr txBox="1"/>
          <p:nvPr/>
        </p:nvSpPr>
        <p:spPr>
          <a:xfrm>
            <a:off x="4743418" y="2147850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4D653C-30C8-8788-949C-5516B2BAA1C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57869" y="1292757"/>
            <a:ext cx="0" cy="8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D8EE35F-85DB-27B0-5A73-9399CE8244A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4367821" y="1165688"/>
            <a:ext cx="430887" cy="2949210"/>
          </a:xfrm>
          <a:prstGeom prst="curvedConnector3">
            <a:avLst>
              <a:gd name="adj1" fmla="val 50000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23799B25-17AD-1366-5241-C375F7D49E28}"/>
              </a:ext>
            </a:extLst>
          </p:cNvPr>
          <p:cNvCxnSpPr>
            <a:cxnSpLocks/>
            <a:stCxn id="2" idx="0"/>
            <a:endCxn id="8" idx="0"/>
          </p:cNvCxnSpPr>
          <p:nvPr/>
        </p:nvCxnSpPr>
        <p:spPr>
          <a:xfrm rot="16200000" flipH="1">
            <a:off x="4229321" y="319302"/>
            <a:ext cx="707886" cy="2949210"/>
          </a:xfrm>
          <a:prstGeom prst="curvedConnector3">
            <a:avLst>
              <a:gd name="adj1" fmla="val 75624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28A0EF3-6B73-8C9C-78AD-EB925428444C}"/>
              </a:ext>
            </a:extLst>
          </p:cNvPr>
          <p:cNvCxnSpPr/>
          <p:nvPr/>
        </p:nvCxnSpPr>
        <p:spPr>
          <a:xfrm>
            <a:off x="4093854" y="1718066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E8C1F29-28F6-69E5-0748-2FB285B5E8EF}"/>
              </a:ext>
            </a:extLst>
          </p:cNvPr>
          <p:cNvCxnSpPr>
            <a:cxnSpLocks/>
          </p:cNvCxnSpPr>
          <p:nvPr/>
        </p:nvCxnSpPr>
        <p:spPr>
          <a:xfrm flipV="1">
            <a:off x="4097439" y="1732408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2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A6C5C-794E-7A81-825A-CC79E2A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078F13-01F6-AB31-91C2-697E5DD5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4F56E-0D38-8120-A934-47E65A04285B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5D030B-C469-01C3-9833-0139C89F4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32393"/>
              </p:ext>
            </p:extLst>
          </p:nvPr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15937D6-A664-CD93-0061-93EEC4B8FA04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9CC15B-5814-0018-A65C-22EBDCCCA1ED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9E62AE-DF19-A931-FB24-0F11E95C6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2042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2FCC013-F124-35B1-8DC8-98D1A9A64CC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22968" y="2454314"/>
            <a:ext cx="2588870" cy="4041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FA6911E9-8B81-7617-C603-2840475C732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22967" y="3689910"/>
            <a:ext cx="2554147" cy="5387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099862-E50C-4813-4BDC-A4C8140B534D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193A3BA-7299-E2FE-EEE4-8429FAFD0E9A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3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AC14-0F2E-5030-8ED7-1F0C8512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F5FB70-BD61-3E90-A9E6-E1F072DE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2DF53-493F-C219-4307-3CB5D9B695DC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D2CD556-E30B-F9F0-2299-B1F9098E7495}"/>
              </a:ext>
            </a:extLst>
          </p:cNvPr>
          <p:cNvGraphicFramePr>
            <a:graphicFrameLocks noGrp="1"/>
          </p:cNvGraphicFramePr>
          <p:nvPr/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515A9F4-3A2D-5D36-F357-508CAFD6EE7B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2CC2C-E055-B1E1-EBD2-73E4AD38175B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0684658-40D8-7AE8-5DDB-A33532D54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7244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 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BD36E140-8841-6AFF-83E1-3FCD425BBF6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422967" y="2454314"/>
            <a:ext cx="2573438" cy="12355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E6789535-67DA-B1A3-8F60-9914FC153839}"/>
              </a:ext>
            </a:extLst>
          </p:cNvPr>
          <p:cNvSpPr/>
          <p:nvPr/>
        </p:nvSpPr>
        <p:spPr>
          <a:xfrm>
            <a:off x="2388243" y="2058437"/>
            <a:ext cx="1516283" cy="338554"/>
          </a:xfrm>
          <a:prstGeom prst="borderCallout1">
            <a:avLst>
              <a:gd name="adj1" fmla="val 18750"/>
              <a:gd name="adj2" fmla="val -8333"/>
              <a:gd name="adj3" fmla="val 190566"/>
              <a:gd name="adj4" fmla="val -3983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合法但未知状态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FDDB66-DC59-7FC1-288A-78BD9164D34F}"/>
              </a:ext>
            </a:extLst>
          </p:cNvPr>
          <p:cNvCxnSpPr>
            <a:cxnSpLocks/>
          </p:cNvCxnSpPr>
          <p:nvPr/>
        </p:nvCxnSpPr>
        <p:spPr>
          <a:xfrm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5C72EB-72AB-9921-64C6-E9A0BE945D9D}"/>
              </a:ext>
            </a:extLst>
          </p:cNvPr>
          <p:cNvCxnSpPr>
            <a:cxnSpLocks/>
          </p:cNvCxnSpPr>
          <p:nvPr/>
        </p:nvCxnSpPr>
        <p:spPr>
          <a:xfrm flipV="1"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972B-42A1-7F4C-ACA7-E8D4D422E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DEFE04-1C6D-BAA2-7AA0-7B828B2C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CA9E95-ED66-987D-CAEB-DF7F44D4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07974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2BF0B20-F418-E89F-D54E-54AEC137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596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95B277BD-7B50-A2DB-A629-BB783851DC1E}"/>
              </a:ext>
            </a:extLst>
          </p:cNvPr>
          <p:cNvCxnSpPr>
            <a:cxnSpLocks/>
          </p:cNvCxnSpPr>
          <p:nvPr/>
        </p:nvCxnSpPr>
        <p:spPr>
          <a:xfrm rot="5400000">
            <a:off x="960699" y="4128304"/>
            <a:ext cx="675190" cy="1350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A64E87A-BB3D-135A-E222-764F64387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19561"/>
              </p:ext>
            </p:extLst>
          </p:nvPr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EEA3AD55-83C2-2000-D210-7137403215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4238" y="4179408"/>
            <a:ext cx="675190" cy="328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3892678-29B0-0B0F-6E92-F166B00C9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43014"/>
              </p:ext>
            </p:extLst>
          </p:nvPr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4611D28D-2D80-450F-14D2-09C8F0088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54915" y="4136714"/>
            <a:ext cx="630863" cy="162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533F315-AFDF-031F-8E9B-554E1BCCF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6042"/>
              </p:ext>
            </p:extLst>
          </p:nvPr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1517F555-2761-1260-53B9-8F2C1DA79B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7283" y="4047630"/>
            <a:ext cx="675190" cy="296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53147A28-164E-F6B2-E8DA-7450CC3A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58725"/>
              </p:ext>
            </p:extLst>
          </p:nvPr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0246538-9AF2-B343-D9D0-9CCF4E031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962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F305453-327E-3393-5015-FCA9E940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44349"/>
              </p:ext>
            </p:extLst>
          </p:nvPr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E3BDA267-8553-0056-725C-8829357BB2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7883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DC0767B-569A-E22A-BE8F-449040DD4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36900"/>
              </p:ext>
            </p:extLst>
          </p:nvPr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E77B559C-310D-C799-9C32-6B1611ACD083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F9FD5A-3E8C-6B0D-F2BB-380A7FFFF761}"/>
              </a:ext>
            </a:extLst>
          </p:cNvPr>
          <p:cNvSpPr txBox="1"/>
          <p:nvPr/>
        </p:nvSpPr>
        <p:spPr>
          <a:xfrm>
            <a:off x="4820320" y="4182758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标注: 线形 36">
            <a:extLst>
              <a:ext uri="{FF2B5EF4-FFF2-40B4-BE49-F238E27FC236}">
                <a16:creationId xmlns:a16="http://schemas.microsoft.com/office/drawing/2014/main" id="{EA3308C1-01FE-C947-6F06-361E1EE63302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BADFD5-D715-0399-D3C6-CA29D8DA8894}"/>
              </a:ext>
            </a:extLst>
          </p:cNvPr>
          <p:cNvSpPr txBox="1"/>
          <p:nvPr/>
        </p:nvSpPr>
        <p:spPr>
          <a:xfrm>
            <a:off x="339195" y="5277890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0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3835-661A-9F22-0E82-05D095BB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23C97-6E20-7DB3-D5DA-1AB5EB18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基本原理</a:t>
            </a:r>
            <a: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  <a:t>&amp;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4482AC-AD8E-92C4-9990-29C339E1D4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9B201C34-1615-D5A6-36B1-B84261F45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C3E169-903E-1982-49EB-FB2295A5D366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9496FEA6-9118-0F2F-B085-28EEB5EBF9FA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CB19AAF-8DC6-57FD-343C-060D4B8ABE12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9F0EA02-7BF2-3B37-AAE9-996A21ED2E9B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85811081-6588-FCC4-549F-FC27D07C224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0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30BA05-3036-CB5A-38DC-CEEB2491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B8806A-58A7-9ED9-9BB2-344876A6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70B701-211D-6233-8C9E-B65E215C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47753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8D3993-5139-B953-2750-D89327F49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38204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CFDC5018-7BE7-F1D0-D127-0D927158C224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EF3C1C-68DD-1389-9F98-5F2171C11923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A24132E-A293-243E-3FDA-AA0DE285123A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49B83D9-8623-5362-5411-3AFFDB97E49E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3C6C7F3A-7091-E2F4-91D4-639FC5A1DCD7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55577F2-0BBA-81FD-BEE9-F097AF0A308A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23F0A8A-D27A-D6F4-8DB8-4DEC1FAAE15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6188587-32B2-FB09-2382-76E66C97EB1C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6A8D8C9-4E72-155B-6622-DFA744CA6B6F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32F91FE-5194-9950-6C71-5ABC28F36C8E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3EFAE9BD-11BF-96FD-73FF-3D198EFC4C77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10B0CAB0-4A2F-8C7A-929A-F46811ED7B19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BC05D6C4-AF4B-0FAF-AD04-B53A40139034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8E9417-4E39-CAA0-34D4-628CCBE2D0FB}"/>
              </a:ext>
            </a:extLst>
          </p:cNvPr>
          <p:cNvSpPr txBox="1"/>
          <p:nvPr/>
        </p:nvSpPr>
        <p:spPr>
          <a:xfrm>
            <a:off x="608616" y="1635787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A5667-3284-3A7B-20F9-C1FFA20B0A56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7E443609-E1DC-ADAD-2402-CBE21B1D4F30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</p:spTree>
    <p:extLst>
      <p:ext uri="{BB962C8B-B14F-4D97-AF65-F5344CB8AC3E}">
        <p14:creationId xmlns:p14="http://schemas.microsoft.com/office/powerpoint/2010/main" val="4010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BE6C-1DA5-A601-47F0-EA59F80D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AF25739-0458-047D-D954-418D0916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40D6DC4-D767-054A-8642-01C0ECED2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12456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B8EA5AA-57A5-DFAF-A671-FB55754848BF}"/>
              </a:ext>
            </a:extLst>
          </p:cNvPr>
          <p:cNvGraphicFramePr>
            <a:graphicFrameLocks noGrp="1"/>
          </p:cNvGraphicFramePr>
          <p:nvPr/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320FA9A-2C88-27C6-9D3A-3888F03EF069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6BDFE09-D394-94B3-F0C4-3C46208B590B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6DE8C83-F52B-4C43-9A88-FB46BD597E95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877F3BD-A454-798F-5C39-63473931C169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FEB886D-5A7D-15C3-52DC-814D4F365ACE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7BBF74D-D60B-FAF1-01DE-96607AE68EA4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559983B4-FDC0-9315-CA57-32E9A8223C4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F435758-7B96-627E-03C6-123522705B57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B38F442-14A3-479D-8754-74CE3E185A4D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9DAC5AC-98C0-910D-4ECE-7A30F48D9134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B0F832D6-0456-7D04-68A1-1877DF0A1350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EA3B300-5A44-1641-28B5-3BF0EC9B0D8F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D94B222-9BE9-985E-09A7-5C1F20199215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DAA49D-68F8-F79F-D5D9-71EF19F5467C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0683E2FD-CFB7-EC06-0210-92E574B47165}"/>
              </a:ext>
            </a:extLst>
          </p:cNvPr>
          <p:cNvSpPr/>
          <p:nvPr/>
        </p:nvSpPr>
        <p:spPr>
          <a:xfrm>
            <a:off x="3811617" y="934588"/>
            <a:ext cx="2248138" cy="338554"/>
          </a:xfrm>
          <a:prstGeom prst="borderCallout1">
            <a:avLst>
              <a:gd name="adj1" fmla="val 33349"/>
              <a:gd name="adj2" fmla="val -2397"/>
              <a:gd name="adj3" fmla="val 437297"/>
              <a:gd name="adj4" fmla="val -28505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D53DD7-66EF-4655-BE10-1C6399B0BB81}"/>
              </a:ext>
            </a:extLst>
          </p:cNvPr>
          <p:cNvSpPr txBox="1"/>
          <p:nvPr/>
        </p:nvSpPr>
        <p:spPr>
          <a:xfrm>
            <a:off x="608616" y="1635787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7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D9681-D0D0-7C67-D625-BCF35EBB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CA8A57-89E0-01CE-B517-B8D23919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AC91C78-AB00-639A-F7FF-019FEF192E13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335D3D2-8BEB-A2C3-5C7D-81041A78D68D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53CCCD-1D12-17CE-66A1-6CD0A2F16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45946"/>
              </p:ext>
            </p:extLst>
          </p:nvPr>
        </p:nvGraphicFramePr>
        <p:xfrm>
          <a:off x="459696" y="1446625"/>
          <a:ext cx="4247016" cy="2468880"/>
        </p:xfrm>
        <a:graphic>
          <a:graphicData uri="http://schemas.openxmlformats.org/drawingml/2006/table">
            <a:tbl>
              <a:tblPr/>
              <a:tblGrid>
                <a:gridCol w="4247016">
                  <a:extLst>
                    <a:ext uri="{9D8B030D-6E8A-4147-A177-3AD203B41FA5}">
                      <a16:colId xmlns:a16="http://schemas.microsoft.com/office/drawing/2014/main" val="3778506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至少有一个合格的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3" tooltip="cpp/language/copy constructor"/>
                        </a:rPr>
                        <a:t>复制构造函数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4" tooltip="cpp/language/move constructor"/>
                        </a:rPr>
                        <a:t>移动构造函数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5" tooltip="cpp/language/copy assignment"/>
                        </a:rPr>
                        <a:t>复制赋值运算符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或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6" tooltip="cpp/language/move assignment"/>
                        </a:rPr>
                        <a:t>移动赋值运算符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7" tooltip="cpp/language/copy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8" tooltip="cpp/language/move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9" tooltip="cpp/language/copy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0" tooltip="cpp/language/move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有一个未被弃置的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1" tooltip="cpp/language/destructor"/>
                        </a:rPr>
                        <a:t>平凡析构函数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它是可平凡复制类，并且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有一个或多个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2" tooltip="cpp/language/default constructor"/>
                        </a:rPr>
                        <a:t>合格的默认构造函数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，它们全部都是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3" tooltip="cpp/language/default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</a:txBody>
                  <a:tcPr anchor="ctr">
                    <a:lnL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2919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3BE35464-E199-5888-63E1-981CF88D3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352" y="1446625"/>
            <a:ext cx="3948844" cy="1974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平凡的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buClrTx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如果满足下列所有条件，那么类 T 的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是平凡的：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它不是用户提供的（即它是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隐式定义或预置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没有虚成员函数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的每个类类型（或类类型的数组）的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非静态数据成员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都是平凡的。</a:t>
            </a: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F08D1BD-637A-84F7-86B4-75EFE7F96379}"/>
              </a:ext>
            </a:extLst>
          </p:cNvPr>
          <p:cNvCxnSpPr/>
          <p:nvPr/>
        </p:nvCxnSpPr>
        <p:spPr>
          <a:xfrm flipV="1">
            <a:off x="3147332" y="1559379"/>
            <a:ext cx="1841047" cy="779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4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12F62-4682-9FF8-9545-A1A390DB9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8231D3-F531-A1E1-77DE-92E1253E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1675640-C937-CD8D-ADC7-D1ECDC5DB45B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69B38-8542-03BA-E5F2-587E0AAE8651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4B68BE1-962F-2809-9B33-56BBA99F5D14}"/>
              </a:ext>
            </a:extLst>
          </p:cNvPr>
          <p:cNvSpPr txBox="1"/>
          <p:nvPr/>
        </p:nvSpPr>
        <p:spPr>
          <a:xfrm>
            <a:off x="720000" y="1371600"/>
            <a:ext cx="3141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平凡类基本特点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构造、赋值、析构都不与外界联系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没有调用构造、赋值、析构函数的意义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元素转移位置、拷贝元素、覆盖旧元素，直接底层按字节复制（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bitwise copy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E44E2-EC1E-3DBC-8708-D677ECBB65C3}"/>
              </a:ext>
            </a:extLst>
          </p:cNvPr>
          <p:cNvSpPr txBox="1"/>
          <p:nvPr/>
        </p:nvSpPr>
        <p:spPr>
          <a:xfrm>
            <a:off x="3562563" y="1224248"/>
            <a:ext cx="612436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construct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CE9887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C00CED-FC17-5DC3-825F-C940E5E07819}"/>
              </a:ext>
            </a:extLst>
          </p:cNvPr>
          <p:cNvCxnSpPr>
            <a:cxnSpLocks/>
          </p:cNvCxnSpPr>
          <p:nvPr/>
        </p:nvCxnSpPr>
        <p:spPr>
          <a:xfrm>
            <a:off x="4335235" y="1449161"/>
            <a:ext cx="0" cy="2506435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0BDECF-9BD5-D913-C292-030C5ADD534C}"/>
              </a:ext>
            </a:extLst>
          </p:cNvPr>
          <p:cNvCxnSpPr>
            <a:cxnSpLocks/>
          </p:cNvCxnSpPr>
          <p:nvPr/>
        </p:nvCxnSpPr>
        <p:spPr>
          <a:xfrm>
            <a:off x="4565195" y="1617890"/>
            <a:ext cx="0" cy="908957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793995-65B2-B864-10D7-8A86830BF146}"/>
              </a:ext>
            </a:extLst>
          </p:cNvPr>
          <p:cNvCxnSpPr>
            <a:cxnSpLocks/>
          </p:cNvCxnSpPr>
          <p:nvPr/>
        </p:nvCxnSpPr>
        <p:spPr>
          <a:xfrm>
            <a:off x="4565195" y="2729594"/>
            <a:ext cx="0" cy="1226002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F24B57-482F-73CD-17B5-AF36987FBF1E}"/>
              </a:ext>
            </a:extLst>
          </p:cNvPr>
          <p:cNvCxnSpPr>
            <a:cxnSpLocks/>
          </p:cNvCxnSpPr>
          <p:nvPr/>
        </p:nvCxnSpPr>
        <p:spPr>
          <a:xfrm>
            <a:off x="4786991" y="1820637"/>
            <a:ext cx="0" cy="518431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A6CC9E-AFE2-BBA3-DB13-9C4A266075F1}"/>
              </a:ext>
            </a:extLst>
          </p:cNvPr>
          <p:cNvCxnSpPr>
            <a:cxnSpLocks/>
          </p:cNvCxnSpPr>
          <p:nvPr/>
        </p:nvCxnSpPr>
        <p:spPr>
          <a:xfrm>
            <a:off x="4786991" y="2936422"/>
            <a:ext cx="0" cy="101917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62EA27-AD86-0A5C-0568-F301E3FC30D3}"/>
              </a:ext>
            </a:extLst>
          </p:cNvPr>
          <p:cNvCxnSpPr>
            <a:cxnSpLocks/>
          </p:cNvCxnSpPr>
          <p:nvPr/>
        </p:nvCxnSpPr>
        <p:spPr>
          <a:xfrm>
            <a:off x="5008788" y="3101068"/>
            <a:ext cx="0" cy="474889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标注: 线形 29">
            <a:extLst>
              <a:ext uri="{FF2B5EF4-FFF2-40B4-BE49-F238E27FC236}">
                <a16:creationId xmlns:a16="http://schemas.microsoft.com/office/drawing/2014/main" id="{73BA1DF2-B07B-F728-0807-670A1C3E0A7F}"/>
              </a:ext>
            </a:extLst>
          </p:cNvPr>
          <p:cNvSpPr/>
          <p:nvPr/>
        </p:nvSpPr>
        <p:spPr>
          <a:xfrm>
            <a:off x="3861838" y="457617"/>
            <a:ext cx="1165465" cy="338554"/>
          </a:xfrm>
          <a:prstGeom prst="borderCallout1">
            <a:avLst>
              <a:gd name="adj1" fmla="val 117752"/>
              <a:gd name="adj2" fmla="val 4258"/>
              <a:gd name="adj3" fmla="val 241963"/>
              <a:gd name="adj4" fmla="val 6596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E9887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旧申请空间</a:t>
            </a:r>
          </a:p>
        </p:txBody>
      </p:sp>
      <p:sp>
        <p:nvSpPr>
          <p:cNvPr id="31" name="标注: 线形 30">
            <a:extLst>
              <a:ext uri="{FF2B5EF4-FFF2-40B4-BE49-F238E27FC236}">
                <a16:creationId xmlns:a16="http://schemas.microsoft.com/office/drawing/2014/main" id="{76031031-19A6-2368-8507-E510E3061932}"/>
              </a:ext>
            </a:extLst>
          </p:cNvPr>
          <p:cNvSpPr/>
          <p:nvPr/>
        </p:nvSpPr>
        <p:spPr>
          <a:xfrm>
            <a:off x="7510450" y="3510647"/>
            <a:ext cx="1165465" cy="338554"/>
          </a:xfrm>
          <a:prstGeom prst="borderCallout1">
            <a:avLst>
              <a:gd name="adj1" fmla="val 33349"/>
              <a:gd name="adj2" fmla="val -2397"/>
              <a:gd name="adj3" fmla="val -481491"/>
              <a:gd name="adj4" fmla="val -14591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新申请空间</a:t>
            </a:r>
          </a:p>
        </p:txBody>
      </p:sp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41270674-B0DB-B08D-5EF0-C1D2A8223289}"/>
              </a:ext>
            </a:extLst>
          </p:cNvPr>
          <p:cNvSpPr/>
          <p:nvPr/>
        </p:nvSpPr>
        <p:spPr>
          <a:xfrm>
            <a:off x="5126655" y="4375974"/>
            <a:ext cx="2713264" cy="338554"/>
          </a:xfrm>
          <a:prstGeom prst="borderCallout1">
            <a:avLst>
              <a:gd name="adj1" fmla="val -16087"/>
              <a:gd name="adj2" fmla="val 4975"/>
              <a:gd name="adj3" fmla="val -813074"/>
              <a:gd name="adj4" fmla="val 5298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类特征检查，符合平凡可复制类与否</a:t>
            </a:r>
          </a:p>
        </p:txBody>
      </p:sp>
      <p:sp>
        <p:nvSpPr>
          <p:cNvPr id="33" name="标注: 线形 32">
            <a:extLst>
              <a:ext uri="{FF2B5EF4-FFF2-40B4-BE49-F238E27FC236}">
                <a16:creationId xmlns:a16="http://schemas.microsoft.com/office/drawing/2014/main" id="{A81E96AE-4A8B-81BC-553B-830A9108FEDE}"/>
              </a:ext>
            </a:extLst>
          </p:cNvPr>
          <p:cNvSpPr/>
          <p:nvPr/>
        </p:nvSpPr>
        <p:spPr>
          <a:xfrm>
            <a:off x="6360288" y="546045"/>
            <a:ext cx="1367020" cy="338554"/>
          </a:xfrm>
          <a:prstGeom prst="borderCallout1">
            <a:avLst>
              <a:gd name="adj1" fmla="val 120163"/>
              <a:gd name="adj2" fmla="val 9022"/>
              <a:gd name="adj3" fmla="val 327574"/>
              <a:gd name="adj4" fmla="val -8501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FC56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无脑字节复制</a:t>
            </a:r>
          </a:p>
        </p:txBody>
      </p:sp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0BE67AED-5DA8-073D-464C-4E69B0F7E87F}"/>
              </a:ext>
            </a:extLst>
          </p:cNvPr>
          <p:cNvSpPr/>
          <p:nvPr/>
        </p:nvSpPr>
        <p:spPr>
          <a:xfrm>
            <a:off x="2205931" y="4375974"/>
            <a:ext cx="2713264" cy="338554"/>
          </a:xfrm>
          <a:prstGeom prst="borderCallout1">
            <a:avLst>
              <a:gd name="adj1" fmla="val -35379"/>
              <a:gd name="adj2" fmla="val 91635"/>
              <a:gd name="adj3" fmla="val -366944"/>
              <a:gd name="adj4" fmla="val 10940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通过</a:t>
            </a:r>
            <a:r>
              <a:rPr lang="en-US" altLang="zh-CN" sz="1100" dirty="0" err="1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Alloctor</a:t>
            </a:r>
            <a:r>
              <a:rPr lang="en-US" altLang="zh-CN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 Type Traits</a:t>
            </a:r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静态函数构造</a:t>
            </a:r>
          </a:p>
        </p:txBody>
      </p:sp>
    </p:spTree>
    <p:extLst>
      <p:ext uri="{BB962C8B-B14F-4D97-AF65-F5344CB8AC3E}">
        <p14:creationId xmlns:p14="http://schemas.microsoft.com/office/powerpoint/2010/main" val="15743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B88649-88AD-AC54-F583-02160DF2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1AACD1-17C4-0740-22A0-2F79E941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61" y="286097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F43D8A-30EF-24E3-8CDA-900B975CF5DC}"/>
              </a:ext>
            </a:extLst>
          </p:cNvPr>
          <p:cNvSpPr txBox="1"/>
          <p:nvPr/>
        </p:nvSpPr>
        <p:spPr>
          <a:xfrm>
            <a:off x="502104" y="801360"/>
            <a:ext cx="8037739" cy="3966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</a:t>
            </a:r>
            <a:endParaRPr lang="zh-CN" altLang="en-US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zh-CN" altLang="en-US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1.5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is_same_v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allocator_type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a_t_t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assignThanConstruct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&gt;&gt;(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])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deleteAll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04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8984-3C0E-11E1-BF12-7CDA8BCF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86F33-7962-7BC3-88E7-238AF3AE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848115-75CE-6454-439B-1A2A782C05E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7999E20-722C-4B9D-D4FE-10468AB81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54BC09-5575-B3C0-A1DE-0BFA0F6AB002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C821C765-384E-C326-6601-01AC6001511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E50C227C-CCEB-CA08-AF7E-3F52BFF7F39A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98C15C7F-D33C-8FD9-B2D9-1FD1F8597789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C3C82066-0C75-5BD9-181F-D2481BA8AE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4732-AD4F-B650-2DF4-E79E723B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FAAADAE-9C76-EB84-E267-873FF712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BD7A0-806C-5C48-98DC-08CA27E9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3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5943CA-EBFB-9B31-55C0-21D0F6EE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3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C5D470-4AF3-9F93-ACB3-F977EFBA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33" y="1320288"/>
            <a:ext cx="4809597" cy="1016112"/>
          </a:xfrm>
          <a:prstGeom prst="rect">
            <a:avLst/>
          </a:prstGeom>
        </p:spPr>
      </p:pic>
      <p:pic>
        <p:nvPicPr>
          <p:cNvPr id="3076" name="Picture 4" descr="Reporting Errors : r/ProgrammerHumor">
            <a:extLst>
              <a:ext uri="{FF2B5EF4-FFF2-40B4-BE49-F238E27FC236}">
                <a16:creationId xmlns:a16="http://schemas.microsoft.com/office/drawing/2014/main" id="{6169F393-C8EA-5B11-56CC-CCD3AB8D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23" y="473529"/>
            <a:ext cx="3066929" cy="406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7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19418-E25E-AE8D-5BDD-FB6D7FB3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6A27EC-5ACA-D57F-4B9E-0ED7DD72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6770C-3692-13EB-D606-F9B24623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8929E1-7313-4B58-2FF4-E9564AB8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28287F-CE87-2327-9435-B010C869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9B580D5-C248-BAD9-5D71-73EA7DACF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49087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D8C0C21-1CF1-73BD-EB6D-8FE32D001819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051D133-B476-6994-22CB-09B6C481D813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C03F25-871B-FFCF-F996-D955F1AB3F9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CA9E1D-FEEF-1A33-659E-580B8489AA1E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E7089F-33D3-D1AF-E24A-FB5419F1F504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A973BD7-A05A-56A3-5B32-614B15D507B9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0A51315-18D9-4A4A-8E0A-6A2E65BDCA5E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0BF0753-987D-C50A-0C56-531C56420215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827359B-1BBF-3131-B58A-778C48CECC86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549714B2-DEBF-5DFD-C1CF-8A32026D4703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AD43C0E2-18CE-9DFD-B9C0-430DFBB87D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EE01E322-2CF6-9238-AA44-9B05235C6CB1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36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B06DB-ECFF-A9EF-DFDF-A42BCFF11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E5461-CE76-029C-087D-39F5BB46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99F501A-4B6C-51B7-D6AE-F0231803E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11686"/>
              </p:ext>
            </p:extLst>
          </p:nvPr>
        </p:nvGraphicFramePr>
        <p:xfrm>
          <a:off x="622300" y="1259416"/>
          <a:ext cx="5016500" cy="334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1543723B-202D-CAF7-5DC3-55B6A224F492}"/>
              </a:ext>
            </a:extLst>
          </p:cNvPr>
          <p:cNvGrpSpPr/>
          <p:nvPr/>
        </p:nvGrpSpPr>
        <p:grpSpPr>
          <a:xfrm>
            <a:off x="6298665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96A498B-C16E-F064-5544-D66970951B2A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B9EED3-B8CA-2026-3C5C-3F965F80D97B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F73ED6-18BB-04B7-6F9F-1766ABC9E858}"/>
              </a:ext>
            </a:extLst>
          </p:cNvPr>
          <p:cNvGrpSpPr/>
          <p:nvPr/>
        </p:nvGrpSpPr>
        <p:grpSpPr>
          <a:xfrm>
            <a:off x="6298665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DF4303E-A5CC-E89F-B43E-FFCAA41BAAA8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C46C05-CDC4-9D95-A9FB-ED87AA63E45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99A3C3A8-B8CF-C8A7-F15F-0630CC23A130}"/>
              </a:ext>
            </a:extLst>
          </p:cNvPr>
          <p:cNvCxnSpPr>
            <a:endCxn id="6" idx="1"/>
          </p:cNvCxnSpPr>
          <p:nvPr/>
        </p:nvCxnSpPr>
        <p:spPr>
          <a:xfrm>
            <a:off x="5634567" y="1440991"/>
            <a:ext cx="664098" cy="2248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1C1E814-3D7E-F286-60C4-43CA56E0CEE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634567" y="1665817"/>
            <a:ext cx="664098" cy="439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89CE77-E53C-9ABA-CE54-205BB1BB2BD7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067" y="1890643"/>
            <a:ext cx="3115733" cy="5527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1FC7690-483E-F236-3F45-B6039F8620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66633" y="3545676"/>
            <a:ext cx="2332032" cy="2248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CF73F6B4-DBBE-03CB-89AF-4C20925BD3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09341" y="1917576"/>
            <a:ext cx="2600051" cy="2378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F005187-905F-AD4E-4D24-642DBE2791A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0067" y="3035300"/>
            <a:ext cx="2378598" cy="510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8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6CDE-8A6B-DDFB-30E3-66061D7C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2ECEF04-9FE6-D2FE-2BBD-04408565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F73A194-75E6-5707-429F-C7EAC048B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2590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824A2E-4C15-6874-C0F7-946DEAAD8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4239"/>
              </p:ext>
            </p:extLst>
          </p:nvPr>
        </p:nvGraphicFramePr>
        <p:xfrm>
          <a:off x="3714221" y="-638899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DB1C7E-F4D5-8F6D-0740-03B2CFCEE9B3}"/>
              </a:ext>
            </a:extLst>
          </p:cNvPr>
          <p:cNvCxnSpPr>
            <a:cxnSpLocks/>
          </p:cNvCxnSpPr>
          <p:nvPr/>
        </p:nvCxnSpPr>
        <p:spPr>
          <a:xfrm>
            <a:off x="4191000" y="-268060"/>
            <a:ext cx="491070" cy="1241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2207CA7-6AD3-DD54-DE9C-811D471F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77524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02CC8F3-76C9-DF39-F233-E0EF5B0E16BF}"/>
              </a:ext>
            </a:extLst>
          </p:cNvPr>
          <p:cNvSpPr txBox="1"/>
          <p:nvPr/>
        </p:nvSpPr>
        <p:spPr>
          <a:xfrm>
            <a:off x="2774890" y="-589701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2ED5FB-7E3F-55C4-D3D7-63F0F41930CC}"/>
              </a:ext>
            </a:extLst>
          </p:cNvPr>
          <p:cNvSpPr txBox="1"/>
          <p:nvPr/>
        </p:nvSpPr>
        <p:spPr>
          <a:xfrm>
            <a:off x="5624301" y="-589701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3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0E8E51D1-8087-7619-6DF5-3C4F21458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486777"/>
              </p:ext>
            </p:extLst>
          </p:nvPr>
        </p:nvGraphicFramePr>
        <p:xfrm>
          <a:off x="914400" y="2863004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5" name="Google Shape;360;p29">
            <a:extLst>
              <a:ext uri="{FF2B5EF4-FFF2-40B4-BE49-F238E27FC236}">
                <a16:creationId xmlns:a16="http://schemas.microsoft.com/office/drawing/2014/main" id="{D50F49A6-764B-6FB0-1F7A-7D5359855109}"/>
              </a:ext>
            </a:extLst>
          </p:cNvPr>
          <p:cNvSpPr txBox="1">
            <a:spLocks/>
          </p:cNvSpPr>
          <p:nvPr/>
        </p:nvSpPr>
        <p:spPr>
          <a:xfrm>
            <a:off x="720000" y="5898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基本功能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B4A851C-52FC-C79F-EC5C-2DB66E05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42708"/>
              </p:ext>
            </p:extLst>
          </p:nvPr>
        </p:nvGraphicFramePr>
        <p:xfrm>
          <a:off x="91440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8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10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-5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F3A6D18-93B9-11E7-4882-FD4CEC4C0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66185"/>
              </p:ext>
            </p:extLst>
          </p:nvPr>
        </p:nvGraphicFramePr>
        <p:xfrm>
          <a:off x="2824480" y="2200910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68952E0-C2B3-14E8-8560-65EEEA9E9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19518"/>
              </p:ext>
            </p:extLst>
          </p:nvPr>
        </p:nvGraphicFramePr>
        <p:xfrm>
          <a:off x="91440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66444F3-F8DE-85A3-00EF-D6503A4E9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87857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CDEAFEF4-1927-CE56-6C9A-9EAF86F32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40950"/>
              </p:ext>
            </p:extLst>
          </p:nvPr>
        </p:nvGraphicFramePr>
        <p:xfrm>
          <a:off x="914400" y="352509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E61213E-4C6B-D67F-06AC-9B4275E4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86044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25" name="箭头: 直角上 24">
            <a:extLst>
              <a:ext uri="{FF2B5EF4-FFF2-40B4-BE49-F238E27FC236}">
                <a16:creationId xmlns:a16="http://schemas.microsoft.com/office/drawing/2014/main" id="{2615E8F6-4FC0-1844-0280-C2DD1DF2AFBB}"/>
              </a:ext>
            </a:extLst>
          </p:cNvPr>
          <p:cNvSpPr/>
          <p:nvPr/>
        </p:nvSpPr>
        <p:spPr>
          <a:xfrm>
            <a:off x="720000" y="3957216"/>
            <a:ext cx="995423" cy="370841"/>
          </a:xfrm>
          <a:prstGeom prst="bentUpArrow">
            <a:avLst>
              <a:gd name="adj1" fmla="val 13555"/>
              <a:gd name="adj2" fmla="val 15636"/>
              <a:gd name="adj3" fmla="val 36444"/>
            </a:avLst>
          </a:prstGeom>
          <a:ln w="63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2BF610F-685D-D4B2-361A-7D36B0F6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65296"/>
              </p:ext>
            </p:extLst>
          </p:nvPr>
        </p:nvGraphicFramePr>
        <p:xfrm>
          <a:off x="377952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875DC9AD-CB49-8DDD-B13B-A83924F4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69464"/>
              </p:ext>
            </p:extLst>
          </p:nvPr>
        </p:nvGraphicFramePr>
        <p:xfrm>
          <a:off x="282448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4763981-2239-28DD-5B7C-40D07754E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93238"/>
              </p:ext>
            </p:extLst>
          </p:nvPr>
        </p:nvGraphicFramePr>
        <p:xfrm>
          <a:off x="2824480" y="1538816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F65D92D-A8C2-AD18-A621-E825D6E66AFA}"/>
              </a:ext>
            </a:extLst>
          </p:cNvPr>
          <p:cNvSpPr txBox="1"/>
          <p:nvPr/>
        </p:nvSpPr>
        <p:spPr>
          <a:xfrm>
            <a:off x="6166555" y="1492956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增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05FB5-FA27-FF1F-DFB9-B74A45E20D4B}"/>
              </a:ext>
            </a:extLst>
          </p:cNvPr>
          <p:cNvSpPr txBox="1"/>
          <p:nvPr/>
        </p:nvSpPr>
        <p:spPr>
          <a:xfrm>
            <a:off x="6166555" y="217288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4D6F8F-D9E6-A511-EE72-3A9531FA3766}"/>
              </a:ext>
            </a:extLst>
          </p:cNvPr>
          <p:cNvSpPr txBox="1"/>
          <p:nvPr/>
        </p:nvSpPr>
        <p:spPr>
          <a:xfrm>
            <a:off x="6166555" y="285281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A32B38-B13E-B2E2-D6AB-2AF0D4461D95}"/>
              </a:ext>
            </a:extLst>
          </p:cNvPr>
          <p:cNvSpPr txBox="1"/>
          <p:nvPr/>
        </p:nvSpPr>
        <p:spPr>
          <a:xfrm>
            <a:off x="6166555" y="35327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2385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42000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10434 1.11111E-6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7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0.10452 4.81481E-6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023B-215E-2B6B-298A-32419FA6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06E0C6-CDB4-6DE9-D9CD-7E666D7C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310F96-5C3D-76DF-F2B6-75998FCCEEEB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6BFF51E-3E71-7EDC-F81D-CED547DE56C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5B58257-928F-AD7E-C311-BCDC5F1AEC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E54287-474E-B358-F964-36A928F4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266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A6D3AA2-37E8-D85B-FE00-4F8E0FD0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7361"/>
              </p:ext>
            </p:extLst>
          </p:nvPr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0D1252D-EE03-F202-0851-3A3CE57EAD40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AA25442-4951-2EEA-89DE-98DD800ED628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D734C0F5-1BF2-D67C-B7C8-AE41AE68B303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30271D-C443-85EE-B9F0-3A2307001AF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06806-FF5E-16CD-4C49-9681FA6F9B1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544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CC94-A921-F446-3FEE-DB7770D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6CCC91-4344-0AAF-0C3B-200833A7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5DD391-80BB-3DFE-9D59-5153A432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2442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7CC17C9-D08C-0401-CFD4-8F1D41668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94231"/>
              </p:ext>
            </p:extLst>
          </p:nvPr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6DAED3E-E2CF-6CDB-36D8-01E14C665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850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FF32FF1-076F-128D-5246-22DA544EB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7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AE7A8A4-BDB9-BB08-DCF7-394283060471}"/>
              </a:ext>
            </a:extLst>
          </p:cNvPr>
          <p:cNvCxnSpPr>
            <a:cxnSpLocks/>
          </p:cNvCxnSpPr>
          <p:nvPr/>
        </p:nvCxnSpPr>
        <p:spPr>
          <a:xfrm rot="2500123" flipV="1">
            <a:off x="4909043" y="2042444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38B43D63-568E-CE97-A27A-81654EDAF337}"/>
              </a:ext>
            </a:extLst>
          </p:cNvPr>
          <p:cNvCxnSpPr>
            <a:cxnSpLocks/>
          </p:cNvCxnSpPr>
          <p:nvPr/>
        </p:nvCxnSpPr>
        <p:spPr>
          <a:xfrm rot="2500123" flipV="1">
            <a:off x="5479948" y="2057062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01ED057E-897C-A91E-E0EC-B85A6DEE13A6}"/>
              </a:ext>
            </a:extLst>
          </p:cNvPr>
          <p:cNvCxnSpPr>
            <a:cxnSpLocks/>
          </p:cNvCxnSpPr>
          <p:nvPr/>
        </p:nvCxnSpPr>
        <p:spPr>
          <a:xfrm rot="2500123" flipV="1">
            <a:off x="5968309" y="207168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3E54101-AB9C-96B6-4DF4-C0AF38DF8871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E77A170-ECCC-70CE-B985-FDD67990387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32FE42-31C6-7B85-0FD7-2369FA7BEE44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5F2C078-6083-0DFD-C2B6-36795D3E008A}"/>
              </a:ext>
            </a:extLst>
          </p:cNvPr>
          <p:cNvCxnSpPr/>
          <p:nvPr/>
        </p:nvCxnSpPr>
        <p:spPr>
          <a:xfrm rot="16200000" flipH="1">
            <a:off x="5316287" y="-1066528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C9EEE10-7785-BEFB-8FA1-6D200B2BFEC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F09778-B004-63AD-0B97-3A93EFC8390F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8BEA4F4A-3B6D-2EB8-FD4F-FB8320E92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10451"/>
              </p:ext>
            </p:extLst>
          </p:nvPr>
        </p:nvGraphicFramePr>
        <p:xfrm>
          <a:off x="5146781" y="1134868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36D30275-49A3-073E-C66F-64D1BA3E95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47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F454D8-92B4-96B2-B4A4-ABB57575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91495E-FE54-5044-A517-B901CE32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277AB2-C340-C8A0-9605-1F9F7A0E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86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12240F2-EA32-8708-85E9-1F35BBFCDA1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E76BE-D5CA-17F4-91B4-73FF0834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39550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0E1BF2-5D8C-6137-2CFF-1F166A65C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4950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D46993B-2662-DACD-78D2-F6429EF90C7F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74A3F7-7932-720B-03F3-D96C91EDE97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931B14-F2E6-E5D2-0E70-9DDEE4840F4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67F7000-1172-D4DA-5EF2-0A4C67B8C490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9C38B-F729-D9A7-9EF2-073409F2C45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EB8C89-11E3-6098-FDF2-A39BC1DF83E9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7614F-D10E-CC56-4B2A-084207086E1C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D3AA735-8121-5170-C717-DA98717D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56447"/>
              </p:ext>
            </p:extLst>
          </p:nvPr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31B637-18A1-6D30-44F6-AF0C4E3AA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BE54-7907-A3B7-EEA4-99858C55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CEA7E2-A127-98E9-F4B3-40685D8E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7615A1-7AFC-9EBC-14D8-4700FAD7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13326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FCBE10-853D-456D-BC7E-47BDC78FA18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F40E2BF-F815-7AC2-9EA2-92F50F8867D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76249A-BE54-BCA5-992B-32944ACA1AAF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A8022C39-9C6B-8CC0-49A5-041044C6F80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3E788F-03B2-2C42-0D3C-7A4165B96EC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D20BEF-DA3B-94BB-E3BA-9FAD032404BA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7F20F743-D606-1319-419C-C491E37336B4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C9D1F7B-1850-1A31-E3E5-B6799B9722E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965D69-F8E2-E71B-3B93-1978814080A1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87B9F5-9B08-A2FE-C823-EA81784063C6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3079C5D-2BBE-30B6-3FE7-4F8ACBE5487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DEA31BA0-F1AE-F48F-CA96-5CBB061509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8C083EE5-F35F-D29F-3AA8-9FD0F32F64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1536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1C67D3C1-5A26-ACAD-EF3A-B5E071CFBB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895964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BBBBF8E-7B2A-7A50-B3B1-5E9EDD90A2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24080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F0914E-66CD-C333-06D1-5F2D9CE4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803673"/>
              </p:ext>
            </p:extLst>
          </p:nvPr>
        </p:nvGraphicFramePr>
        <p:xfrm>
          <a:off x="3714215" y="113486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0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F898-C3F5-DEB1-2542-96841AFF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3DEDE0-0C91-DAF2-D763-EF7DC2E7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656B17-3DDC-245F-5877-2D16B9B2A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0047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1A645-6E1B-4D26-430D-A0F9BE8B1547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FF8EC1B-2D72-C3E6-9AFD-B825129F454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070D6A-438D-0C0B-07B6-5B8FA13B7969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D1F6F6FB-E6B6-69CC-EEED-F79D061103C0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570B94-3CCA-C46A-27EF-3CA0665E81A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1FD867-75CA-1B21-E8AA-5F3E1174571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8E724-B461-B6E0-4E5D-659D43E1F9C1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1FF3FC-59F6-58C2-2D07-4CB3CE92617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7B88E5-B27B-2CCE-EAD8-90519981159E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CF53942-949E-9487-1575-650827A3240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4E8CD6D-D236-DD8C-CF72-FEEF6CC455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C71DC11B-C0C5-D98A-C046-79EE737194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6761" y="148730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9B147513-77A7-E510-AAAD-6D3E2E94B2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815" y="1506702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8222F49A-6FA0-EF11-BA71-1E371DF5E0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2311" y="1508968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CF35B87-AAB3-4ED9-E057-C33E243DA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02078"/>
              </p:ext>
            </p:extLst>
          </p:nvPr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279706B9-8EE7-7783-E243-44B9908F2F6B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BFC68C-63F6-5DCA-3D7D-8D062A888660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A670EC-6F1A-8D0F-3F0C-5488D178B5F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718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3BE9-70F1-480C-677A-100EB178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B808A0-A028-75D4-86BB-B8A2463D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5AF76B-E9E7-DF28-47C9-75860F670FD0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3325CEB-8D3F-A968-906D-B52E2EFA2E7E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DDB430-EA59-B1C2-4716-15AFE6551E0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01FBDFB-F35A-608C-8154-D400A7E4C1D7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4BED4B95-38E7-35F8-E185-95EA6C47157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53CF61-EE6B-E124-450C-3A611146732F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D35148-C505-576E-32E2-3AC284A79CD1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633E61-CA6B-9C71-4B6C-2D9E0A20722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BB511-F233-9019-BEBF-854767411C35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8EC383-7EB3-FC42-7B9A-CB4DED4BD8B5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1FB2CCC-E526-663B-7EE7-6F3EBA8B3AD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91F9BED-6771-C858-A13E-D76DD8ED0A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90E941A-F889-A7D0-3061-E3223A83D223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75FF5747-AA44-3E20-F82C-905B29181E1E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ABD44C-17AF-6892-931C-5C3347F87BEB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545A9-EEF3-7794-6706-8FCE92C9C45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67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D1AD5-A863-D2CE-B620-5278FB23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780BBE-EA73-AD41-C757-14AD4C7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7BCCC-048D-7673-BCDC-E5B3E8DE411E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862B009-C93E-D23C-BB82-0FA6FAFA416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E18111D-3D27-82E8-5DBE-3AE7B034CE4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EE4612D-15A8-F4AB-721B-F9A79CD02DF8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5F6415-9EEB-35B4-A445-332D171AC53C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8F74A49-81F2-41E0-22E4-1B6D560DF83C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F11E59E-E13C-FD0E-2A50-59496C42D6A6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2EAEF5E-BF65-26D7-B9ED-CD1280E5BBAB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E4DAE-1263-88B3-6637-018B5AF663C3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68C7F1-97C8-F638-0D0C-4D33DD32DC5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6ACA5214-A895-0496-8039-3408B893ED87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BD7-9B46-6A56-136F-D2E09AE1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99211-D2BF-5309-C002-A2F29D5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42FC1F-3734-F7B5-F8F0-DD298C789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47785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54D09C-E6B2-99AD-1FA4-729D5DDF1B64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25C2CD70-6C51-1D82-F417-158BFAEBEC96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D82EDF-6F9D-C023-060D-5D352F782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43689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43342FA-D337-5C85-95DF-8C74D497FC9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ADEDC9-E06F-55B6-59D6-FF2B6149C4D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03089DE-37D0-652F-EAB4-DB944E1005F1}"/>
              </a:ext>
            </a:extLst>
          </p:cNvPr>
          <p:cNvCxnSpPr>
            <a:cxnSpLocks/>
          </p:cNvCxnSpPr>
          <p:nvPr/>
        </p:nvCxnSpPr>
        <p:spPr>
          <a:xfrm rot="2500123" flipV="1">
            <a:off x="4467460" y="2032316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BE770056-32AE-F273-361C-6A87628FB47B}"/>
              </a:ext>
            </a:extLst>
          </p:cNvPr>
          <p:cNvCxnSpPr>
            <a:cxnSpLocks/>
          </p:cNvCxnSpPr>
          <p:nvPr/>
        </p:nvCxnSpPr>
        <p:spPr>
          <a:xfrm rot="2500123" flipV="1">
            <a:off x="5886638" y="205424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403ACAED-5374-498F-8B88-75FD40FEFFED}"/>
              </a:ext>
            </a:extLst>
          </p:cNvPr>
          <p:cNvCxnSpPr>
            <a:cxnSpLocks/>
          </p:cNvCxnSpPr>
          <p:nvPr/>
        </p:nvCxnSpPr>
        <p:spPr>
          <a:xfrm rot="2500123" flipV="1">
            <a:off x="5385706" y="206155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26821157-82F5-5F9B-2117-5B82C68CD6C7}"/>
              </a:ext>
            </a:extLst>
          </p:cNvPr>
          <p:cNvCxnSpPr>
            <a:cxnSpLocks/>
          </p:cNvCxnSpPr>
          <p:nvPr/>
        </p:nvCxnSpPr>
        <p:spPr>
          <a:xfrm rot="2500123" flipV="1">
            <a:off x="4898155" y="203962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657090F-3219-4C0A-D590-965C484EE44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A8D1C9-DC71-FCDA-9567-B5298C677A27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00CFB9-6D01-98A3-1C48-11AE45FA29EC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333AF4-F072-FEBB-9B33-F44F2FD521CC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F9558FC4-ADC1-A266-E90D-6766A18C0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20099"/>
              </p:ext>
            </p:extLst>
          </p:nvPr>
        </p:nvGraphicFramePr>
        <p:xfrm>
          <a:off x="3510581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919BFC5-7990-B931-6A9A-3A86BD3163E7}"/>
              </a:ext>
            </a:extLst>
          </p:cNvPr>
          <p:cNvCxnSpPr>
            <a:cxnSpLocks/>
          </p:cNvCxnSpPr>
          <p:nvPr/>
        </p:nvCxnSpPr>
        <p:spPr>
          <a:xfrm rot="2500123" flipV="1">
            <a:off x="4262733" y="457400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2566-88E1-2C90-243D-55061CB5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B7D282-EDF5-4C9D-E067-740E239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29DDB3-F8D6-3CCF-E2FE-15B8D5551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24121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96AB58-96F8-F845-E8A5-028C77B7252D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81C734-3A61-CBB6-1585-BD5F585DA0A7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523451-E6EA-663A-EE38-31217C9BAE3B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E93F84B-FCF5-73D4-DC5D-3C9E0F9CC576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5CD889-FEA0-3AE9-5ECB-FAC0C918C6E6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838F91E7-D900-F02B-E903-8FBFCF0ACB2E}"/>
              </a:ext>
            </a:extLst>
          </p:cNvPr>
          <p:cNvCxnSpPr>
            <a:cxnSpLocks/>
          </p:cNvCxnSpPr>
          <p:nvPr/>
        </p:nvCxnSpPr>
        <p:spPr>
          <a:xfrm rot="2500123" flipV="1">
            <a:off x="3956023" y="201705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445CC-B4E7-CE71-67EE-4538438FB2A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5BBC7A-AAAC-AB3C-4BDB-F80433A3A90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E258B9-8389-E950-A515-EECDDCD23AFF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3173DA-0E62-B590-DFC8-F2E7AE6BFC17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215E78C-92FD-E2ED-E18C-5A5A80E7B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34263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77DD8C-C44D-B4B3-AA31-9FED7FDDFAA7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2E85CB0-D1E9-4203-79CB-2BFFE01F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931398"/>
              </p:ext>
            </p:extLst>
          </p:nvPr>
        </p:nvGraphicFramePr>
        <p:xfrm>
          <a:off x="3714221" y="1134113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215E433-611B-0410-29BB-D6E8937F233F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2467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543E13D9-6754-6848-638D-51DB18CF4410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8057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86869F1-A19C-695C-DA5B-2BE8EB27523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467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120EE47-C070-19DA-D2A8-80CC6FBD7ED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145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6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94D7-32E0-B226-6E51-722C3DEB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83E711-4C75-9E97-70E1-1F46F0D1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B70D1E-7A06-0F20-ECD0-5A8C77905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9095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740452B-2477-DCBE-0B14-594A06618655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AC985F82-490C-D66B-2067-D46669B33E01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BD159B-ED4C-5AB3-7F6C-5C1175FCAB61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A9D1A5E-D4A8-6650-00C4-A8730163F4B2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7B5866-F33A-81F4-EAC0-72DACBBCC6AD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1F606B-3037-254A-55B7-4022329288D4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59839A-62F7-34E3-68CD-44E1907425D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C613316-5386-C0E3-BDBD-5D52438C22F5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306195-FC58-6BD6-7570-BC017B1C5DC5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FBDBDC-A500-48FE-3DB2-4F6F25CEB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4094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301074-B52B-56DA-F033-0E0F52F36086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4D6700D-2E74-75DB-B998-B400A4CBC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07675"/>
              </p:ext>
            </p:extLst>
          </p:nvPr>
        </p:nvGraphicFramePr>
        <p:xfrm>
          <a:off x="3509493" y="22571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8F3A44B-2721-22BD-7942-F4B30D795FA8}"/>
              </a:ext>
            </a:extLst>
          </p:cNvPr>
          <p:cNvSpPr txBox="1"/>
          <p:nvPr/>
        </p:nvSpPr>
        <p:spPr>
          <a:xfrm>
            <a:off x="356830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3C062-1F6F-0A34-085C-780881FE02AE}"/>
              </a:ext>
            </a:extLst>
          </p:cNvPr>
          <p:cNvSpPr txBox="1"/>
          <p:nvPr/>
        </p:nvSpPr>
        <p:spPr>
          <a:xfrm>
            <a:off x="400348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551585-18F0-EEB0-C986-27170391FD7F}"/>
              </a:ext>
            </a:extLst>
          </p:cNvPr>
          <p:cNvSpPr txBox="1"/>
          <p:nvPr/>
        </p:nvSpPr>
        <p:spPr>
          <a:xfrm>
            <a:off x="4486271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416CF-BA7F-63EE-820C-4B72AB4A2729}"/>
              </a:ext>
            </a:extLst>
          </p:cNvPr>
          <p:cNvSpPr txBox="1"/>
          <p:nvPr/>
        </p:nvSpPr>
        <p:spPr>
          <a:xfrm>
            <a:off x="4965861" y="193084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60A4572-C1E3-9501-E8BC-62DE32403C64}"/>
              </a:ext>
            </a:extLst>
          </p:cNvPr>
          <p:cNvCxnSpPr>
            <a:cxnSpLocks/>
          </p:cNvCxnSpPr>
          <p:nvPr/>
        </p:nvCxnSpPr>
        <p:spPr>
          <a:xfrm rot="5400000">
            <a:off x="3468330" y="178089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77E6B01A-E0BF-BC60-1BA0-CE8858B326F2}"/>
              </a:ext>
            </a:extLst>
          </p:cNvPr>
          <p:cNvCxnSpPr>
            <a:cxnSpLocks/>
          </p:cNvCxnSpPr>
          <p:nvPr/>
        </p:nvCxnSpPr>
        <p:spPr>
          <a:xfrm rot="5400000">
            <a:off x="3945171" y="1767510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9251EDA9-74A7-8D8A-AFF8-9C9E9876287B}"/>
              </a:ext>
            </a:extLst>
          </p:cNvPr>
          <p:cNvCxnSpPr>
            <a:cxnSpLocks/>
          </p:cNvCxnSpPr>
          <p:nvPr/>
        </p:nvCxnSpPr>
        <p:spPr>
          <a:xfrm rot="5400000">
            <a:off x="4427510" y="177089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2F4D21F-C804-BE26-EE8A-784621CF6478}"/>
              </a:ext>
            </a:extLst>
          </p:cNvPr>
          <p:cNvCxnSpPr>
            <a:cxnSpLocks/>
          </p:cNvCxnSpPr>
          <p:nvPr/>
        </p:nvCxnSpPr>
        <p:spPr>
          <a:xfrm rot="5400000">
            <a:off x="4900538" y="177411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D70DE98E-EE14-4540-F176-2A7BC5791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65319"/>
              </p:ext>
            </p:extLst>
          </p:nvPr>
        </p:nvGraphicFramePr>
        <p:xfrm>
          <a:off x="1124011" y="-78881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4F400FDD-FE9E-D0FE-BB44-03FE40CF0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20891"/>
              </p:ext>
            </p:extLst>
          </p:nvPr>
        </p:nvGraphicFramePr>
        <p:xfrm>
          <a:off x="3714221" y="-19118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36B8D66-DDFB-D8CE-5946-085891061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03363"/>
              </p:ext>
            </p:extLst>
          </p:nvPr>
        </p:nvGraphicFramePr>
        <p:xfrm>
          <a:off x="5897093" y="-788813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BBA59B8-BEA2-2885-36F8-BC946193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34352"/>
              </p:ext>
            </p:extLst>
          </p:nvPr>
        </p:nvGraphicFramePr>
        <p:xfrm>
          <a:off x="6374613" y="-788813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D107EB37-014F-6C11-A597-AAC208BA8C95}"/>
              </a:ext>
            </a:extLst>
          </p:cNvPr>
          <p:cNvSpPr txBox="1"/>
          <p:nvPr/>
        </p:nvSpPr>
        <p:spPr>
          <a:xfrm>
            <a:off x="6414593" y="-111120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39CF158-8DBD-D5AF-D2CD-8A0CF2A88D30}"/>
              </a:ext>
            </a:extLst>
          </p:cNvPr>
          <p:cNvSpPr txBox="1"/>
          <p:nvPr/>
        </p:nvSpPr>
        <p:spPr>
          <a:xfrm>
            <a:off x="6902954" y="-1111210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31B185-0819-3E8D-B889-8E2ED0F56E33}"/>
              </a:ext>
            </a:extLst>
          </p:cNvPr>
          <p:cNvSpPr txBox="1"/>
          <p:nvPr/>
        </p:nvSpPr>
        <p:spPr>
          <a:xfrm>
            <a:off x="7365079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DFB8B5-55ED-4782-32FE-F8A2ECDCF256}"/>
              </a:ext>
            </a:extLst>
          </p:cNvPr>
          <p:cNvSpPr txBox="1"/>
          <p:nvPr/>
        </p:nvSpPr>
        <p:spPr>
          <a:xfrm>
            <a:off x="2774890" y="-1880343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BA6FA9A-9C2B-7B28-3333-CC0570E304C5}"/>
              </a:ext>
            </a:extLst>
          </p:cNvPr>
          <p:cNvSpPr txBox="1"/>
          <p:nvPr/>
        </p:nvSpPr>
        <p:spPr>
          <a:xfrm>
            <a:off x="5624301" y="-1880343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6D52C8-BD62-DC9F-5D78-D617F441F562}"/>
              </a:ext>
            </a:extLst>
          </p:cNvPr>
          <p:cNvSpPr txBox="1"/>
          <p:nvPr/>
        </p:nvSpPr>
        <p:spPr>
          <a:xfrm>
            <a:off x="5939350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A4805F5-FAFF-EDFE-4B6D-65D1CC66C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4945"/>
              </p:ext>
            </p:extLst>
          </p:nvPr>
        </p:nvGraphicFramePr>
        <p:xfrm>
          <a:off x="5897093" y="-788813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1DA4042A-C73B-2618-1A73-622AAFEEC7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1533589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60ABB34-5C4A-0602-C813-B8F3CEB9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813687"/>
              </p:ext>
            </p:extLst>
          </p:nvPr>
        </p:nvGraphicFramePr>
        <p:xfrm>
          <a:off x="4464533" y="-784627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85EA459C-B048-0224-4D67-C57182D2A5E5}"/>
              </a:ext>
            </a:extLst>
          </p:cNvPr>
          <p:cNvSpPr txBox="1"/>
          <p:nvPr/>
        </p:nvSpPr>
        <p:spPr>
          <a:xfrm>
            <a:off x="4513496" y="-111121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A06F5EE-2DF6-682D-9174-C0B681B7E809}"/>
              </a:ext>
            </a:extLst>
          </p:cNvPr>
          <p:cNvSpPr txBox="1"/>
          <p:nvPr/>
        </p:nvSpPr>
        <p:spPr>
          <a:xfrm>
            <a:off x="4952039" y="-111539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5F4A122-0844-BA68-304F-FAD29C2A0D86}"/>
              </a:ext>
            </a:extLst>
          </p:cNvPr>
          <p:cNvSpPr txBox="1"/>
          <p:nvPr/>
        </p:nvSpPr>
        <p:spPr>
          <a:xfrm>
            <a:off x="5423895" y="-110599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482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2A2E3F31-7D0E-60F1-AD4D-64EBBE90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2E4BCE27-DC15-EC70-132A-97B1EC2AA594}"/>
              </a:ext>
            </a:extLst>
          </p:cNvPr>
          <p:cNvCxnSpPr>
            <a:cxnSpLocks/>
          </p:cNvCxnSpPr>
          <p:nvPr/>
        </p:nvCxnSpPr>
        <p:spPr>
          <a:xfrm rot="10800000">
            <a:off x="2787227" y="1256454"/>
            <a:ext cx="3403600" cy="1222587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2E8EA5-C8A9-AC99-5993-3AA44A3A733E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9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AEE4-C821-97BA-3809-39C770FA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42C0C61-5811-AAD1-BCAF-5A0FCDC0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1C501E-91E0-7E5E-081B-28046016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36347"/>
              </p:ext>
            </p:extLst>
          </p:nvPr>
        </p:nvGraphicFramePr>
        <p:xfrm>
          <a:off x="1124011" y="4009455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448D45-C0C7-24BA-BEB3-576E94E9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93028"/>
              </p:ext>
            </p:extLst>
          </p:nvPr>
        </p:nvGraphicFramePr>
        <p:xfrm>
          <a:off x="3714221" y="288639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CB754BF6-9EC3-A1D6-7787-A44859CEAE42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3531662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FC68498-D50C-20EC-7E7F-4DDD4A0EA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57160"/>
              </p:ext>
            </p:extLst>
          </p:nvPr>
        </p:nvGraphicFramePr>
        <p:xfrm>
          <a:off x="5897093" y="4009455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8CA7286-1D36-04EE-D3C5-0347DA77D4A3}"/>
              </a:ext>
            </a:extLst>
          </p:cNvPr>
          <p:cNvSpPr txBox="1"/>
          <p:nvPr/>
        </p:nvSpPr>
        <p:spPr>
          <a:xfrm>
            <a:off x="2774890" y="2917925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642775-0C8A-5336-C3F5-62E4FF5F01FC}"/>
              </a:ext>
            </a:extLst>
          </p:cNvPr>
          <p:cNvSpPr txBox="1"/>
          <p:nvPr/>
        </p:nvSpPr>
        <p:spPr>
          <a:xfrm>
            <a:off x="5624301" y="2917925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080920-5688-A805-EBBA-EAEC1ACB49B4}"/>
              </a:ext>
            </a:extLst>
          </p:cNvPr>
          <p:cNvSpPr txBox="1"/>
          <p:nvPr/>
        </p:nvSpPr>
        <p:spPr>
          <a:xfrm>
            <a:off x="5953810" y="368705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8F2C27-406E-B5E2-F63F-8E0715E56298}"/>
              </a:ext>
            </a:extLst>
          </p:cNvPr>
          <p:cNvSpPr txBox="1"/>
          <p:nvPr/>
        </p:nvSpPr>
        <p:spPr>
          <a:xfrm>
            <a:off x="6409652" y="367974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BAF6D5-349A-734C-2A91-61B82F4F95FF}"/>
              </a:ext>
            </a:extLst>
          </p:cNvPr>
          <p:cNvSpPr txBox="1"/>
          <p:nvPr/>
        </p:nvSpPr>
        <p:spPr>
          <a:xfrm>
            <a:off x="6886101" y="3679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B9CFA4-3636-2796-1D8E-D37D64B6115C}"/>
              </a:ext>
            </a:extLst>
          </p:cNvPr>
          <p:cNvSpPr txBox="1"/>
          <p:nvPr/>
        </p:nvSpPr>
        <p:spPr>
          <a:xfrm>
            <a:off x="7366043" y="367911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3CDAC0-DDB6-8912-BC84-42F192DE0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96178"/>
              </p:ext>
            </p:extLst>
          </p:nvPr>
        </p:nvGraphicFramePr>
        <p:xfrm>
          <a:off x="5419573" y="4008700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8F85CA1-0634-4A88-EE05-47BEED1883B3}"/>
              </a:ext>
            </a:extLst>
          </p:cNvPr>
          <p:cNvSpPr txBox="1"/>
          <p:nvPr/>
        </p:nvSpPr>
        <p:spPr>
          <a:xfrm>
            <a:off x="5488544" y="367639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35338C-EA91-29F1-3EA8-18CF39C28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18447"/>
              </p:ext>
            </p:extLst>
          </p:nvPr>
        </p:nvGraphicFramePr>
        <p:xfrm>
          <a:off x="3509493" y="400870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79BE0A9-65AE-4294-7E20-7821F508B7BA}"/>
              </a:ext>
            </a:extLst>
          </p:cNvPr>
          <p:cNvSpPr txBox="1"/>
          <p:nvPr/>
        </p:nvSpPr>
        <p:spPr>
          <a:xfrm>
            <a:off x="356830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9D5C7-88C1-227C-C2B0-662B97C4614E}"/>
              </a:ext>
            </a:extLst>
          </p:cNvPr>
          <p:cNvSpPr txBox="1"/>
          <p:nvPr/>
        </p:nvSpPr>
        <p:spPr>
          <a:xfrm>
            <a:off x="400348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2EF360-3039-22D2-700A-6732A0C68214}"/>
              </a:ext>
            </a:extLst>
          </p:cNvPr>
          <p:cNvSpPr txBox="1"/>
          <p:nvPr/>
        </p:nvSpPr>
        <p:spPr>
          <a:xfrm>
            <a:off x="4486271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8E2A4-2881-6CBC-8E3F-F6399FBE4010}"/>
              </a:ext>
            </a:extLst>
          </p:cNvPr>
          <p:cNvSpPr txBox="1"/>
          <p:nvPr/>
        </p:nvSpPr>
        <p:spPr>
          <a:xfrm>
            <a:off x="4965861" y="368236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1ED058B3-FD24-B8EB-7756-7E286CF8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6990"/>
              </p:ext>
            </p:extLst>
          </p:nvPr>
        </p:nvGraphicFramePr>
        <p:xfrm>
          <a:off x="1124011" y="2146662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137DD7C-27B0-9F84-F574-29B78947D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01628"/>
              </p:ext>
            </p:extLst>
          </p:nvPr>
        </p:nvGraphicFramePr>
        <p:xfrm>
          <a:off x="3714221" y="1023601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64749112-9754-29B5-BBD0-641FFB7D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69671"/>
              </p:ext>
            </p:extLst>
          </p:nvPr>
        </p:nvGraphicFramePr>
        <p:xfrm>
          <a:off x="5897093" y="2146662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F41BF2B7-AE30-B835-3FAF-F5542FF6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55104"/>
              </p:ext>
            </p:extLst>
          </p:nvPr>
        </p:nvGraphicFramePr>
        <p:xfrm>
          <a:off x="6374613" y="2146662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5744956C-BF87-CC7D-70E1-1E5EB87E3F14}"/>
              </a:ext>
            </a:extLst>
          </p:cNvPr>
          <p:cNvSpPr txBox="1"/>
          <p:nvPr/>
        </p:nvSpPr>
        <p:spPr>
          <a:xfrm>
            <a:off x="6414593" y="182426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64F7FAE-0D1A-BAAE-F8C7-BEF8112EEBE4}"/>
              </a:ext>
            </a:extLst>
          </p:cNvPr>
          <p:cNvSpPr txBox="1"/>
          <p:nvPr/>
        </p:nvSpPr>
        <p:spPr>
          <a:xfrm>
            <a:off x="6902954" y="182426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082B21-FED3-1866-28CE-DA00E7719F58}"/>
              </a:ext>
            </a:extLst>
          </p:cNvPr>
          <p:cNvSpPr txBox="1"/>
          <p:nvPr/>
        </p:nvSpPr>
        <p:spPr>
          <a:xfrm>
            <a:off x="7365079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E8174B-95BB-858E-338C-B12121309ACB}"/>
              </a:ext>
            </a:extLst>
          </p:cNvPr>
          <p:cNvSpPr txBox="1"/>
          <p:nvPr/>
        </p:nvSpPr>
        <p:spPr>
          <a:xfrm>
            <a:off x="2774890" y="1055132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BEF1DA-027E-DD7E-EFD3-BB5FDE0AAF2A}"/>
              </a:ext>
            </a:extLst>
          </p:cNvPr>
          <p:cNvSpPr txBox="1"/>
          <p:nvPr/>
        </p:nvSpPr>
        <p:spPr>
          <a:xfrm>
            <a:off x="5624301" y="1055132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F9AA164-838A-82EC-7454-19FFB1668AC7}"/>
              </a:ext>
            </a:extLst>
          </p:cNvPr>
          <p:cNvSpPr txBox="1"/>
          <p:nvPr/>
        </p:nvSpPr>
        <p:spPr>
          <a:xfrm>
            <a:off x="5939350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0842B760-D548-A384-3A2F-763E5B797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58135"/>
              </p:ext>
            </p:extLst>
          </p:nvPr>
        </p:nvGraphicFramePr>
        <p:xfrm>
          <a:off x="5897093" y="2146662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577037A1-EEE9-7CF2-C46F-1B119CAED5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401886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519DC5BE-7F40-6753-E711-FBB4DBB99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3967"/>
              </p:ext>
            </p:extLst>
          </p:nvPr>
        </p:nvGraphicFramePr>
        <p:xfrm>
          <a:off x="4464533" y="215084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DBD7CC84-FA9C-D870-0B00-4F36236F3A02}"/>
              </a:ext>
            </a:extLst>
          </p:cNvPr>
          <p:cNvSpPr txBox="1"/>
          <p:nvPr/>
        </p:nvSpPr>
        <p:spPr>
          <a:xfrm>
            <a:off x="4513496" y="182426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FBA8F6C-23FA-19C8-3E51-F6224019FF44}"/>
              </a:ext>
            </a:extLst>
          </p:cNvPr>
          <p:cNvSpPr txBox="1"/>
          <p:nvPr/>
        </p:nvSpPr>
        <p:spPr>
          <a:xfrm>
            <a:off x="4952039" y="182007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256870D-71CB-A9AE-A9AD-2CB73FD32B2E}"/>
              </a:ext>
            </a:extLst>
          </p:cNvPr>
          <p:cNvSpPr txBox="1"/>
          <p:nvPr/>
        </p:nvSpPr>
        <p:spPr>
          <a:xfrm>
            <a:off x="5423895" y="182948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868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11D-515F-4BF0-994A-A2093524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B930E2-130F-AFC6-A4AE-10A5AEE7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299150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0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59F9D0-2BDD-5047-9F95-84E9F9EC76F6}"/>
              </a:ext>
            </a:extLst>
          </p:cNvPr>
          <p:cNvSpPr txBox="1"/>
          <p:nvPr/>
        </p:nvSpPr>
        <p:spPr>
          <a:xfrm>
            <a:off x="474134" y="766311"/>
            <a:ext cx="12112977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7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7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1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A002-17AD-8751-C0FA-02C75126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D10AD-8651-818D-309D-66588AF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3600" dirty="0" err="1">
                <a:latin typeface="幼圆" panose="02010509060101010101" pitchFamily="49" charset="-122"/>
                <a:ea typeface="幼圆" panose="02010509060101010101" pitchFamily="49" charset="-122"/>
              </a:rPr>
              <a:t>StringVector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0E2F37-1217-6993-D71E-6618642D0A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DLC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E7259AF0-3DF6-667B-7DBB-DF1B7AED2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AA8955-7A9D-3B3B-62D9-56A9A538F73F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060412F5-6346-A126-78AF-8FF7D6DD7B8B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DFFF467-1AFB-C9D6-2726-66511F257A4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DB21D1FF-667B-99FF-ABC2-6FF6CD5600F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38B005BD-92A6-63F2-0C67-DCB6C737100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00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3125-57F0-1522-6ECC-C360C2F5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4A1709-B04D-BEAB-CCEB-6B39C094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字符串应该实现什么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C6151-7443-D202-A4BF-2E2348AA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8120C3-3AD2-7511-5F97-5A78CD18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D68494-2A65-799A-C3A7-02EBA626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C8E65EC-04B4-C90C-85D0-1E979A320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4568"/>
              </p:ext>
            </p:extLst>
          </p:nvPr>
        </p:nvGraphicFramePr>
        <p:xfrm>
          <a:off x="719997" y="342900"/>
          <a:ext cx="6452508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0BD0352-4573-4894-1249-4F9D7C7AE477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7C6933-107E-8850-1D03-2631E0D0D84E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4D21B3-7ABC-1481-509E-08C83B4B51D6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F3286B-B7CB-24F7-FFE9-546B87FD3779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DAD9EF-58E0-1322-FB0A-A06A9127B7DC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5F369D-493C-3BA0-E396-8C0541A148E1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2DFB723D-8407-97FB-3B54-AB1687EF05B7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612EAE1-4B53-42D6-C9FC-18087087099E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FEC700D-7530-C653-AA45-0E5E34C30CD0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15DF83F-6F72-7A97-E967-F8587CC2825E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05A1B5AD-9425-90F4-FC4A-A71ACFFE67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4CE935C-9E7B-9954-C7FC-FF98D1BFD93D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1D65FD-33A3-411E-23C6-FC0B5A724436}"/>
              </a:ext>
            </a:extLst>
          </p:cNvPr>
          <p:cNvGrpSpPr/>
          <p:nvPr/>
        </p:nvGrpSpPr>
        <p:grpSpPr>
          <a:xfrm>
            <a:off x="6356484" y="2532853"/>
            <a:ext cx="1262224" cy="384978"/>
            <a:chOff x="3352476" y="815158"/>
            <a:chExt cx="1262224" cy="384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15D8E69-641B-7CF7-3188-94FB86FCFD4B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B2D32C-8953-0806-080C-E50E64F74EC2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取子串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C09D26-AF88-BC2D-0306-758330F13928}"/>
              </a:ext>
            </a:extLst>
          </p:cNvPr>
          <p:cNvGrpSpPr/>
          <p:nvPr/>
        </p:nvGrpSpPr>
        <p:grpSpPr>
          <a:xfrm>
            <a:off x="6356484" y="3160698"/>
            <a:ext cx="1262224" cy="384978"/>
            <a:chOff x="3352476" y="815158"/>
            <a:chExt cx="1262224" cy="38497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36DBC41-0BA4-7A2F-5C80-21B2C4E9B5FC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DBB022-59EC-C2A2-BC53-E6FF42388CA5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获取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</a:t>
              </a: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字符串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D50E463-D46D-F7A2-B259-7055041F6720}"/>
              </a:ext>
            </a:extLst>
          </p:cNvPr>
          <p:cNvGrpSpPr/>
          <p:nvPr/>
        </p:nvGrpSpPr>
        <p:grpSpPr>
          <a:xfrm>
            <a:off x="6356484" y="3788543"/>
            <a:ext cx="1262224" cy="384978"/>
            <a:chOff x="3352476" y="815158"/>
            <a:chExt cx="1262224" cy="3849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83ED521-400E-BB0F-652B-A30BEF27C4F2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428027-643C-D4D8-57EA-535BDEA5D65E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转换函数至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std::string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0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A688867A-2FF1-1D08-6F39-14B10F3E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A0119157-7247-EE0D-53AC-4832A21BD70A}"/>
              </a:ext>
            </a:extLst>
          </p:cNvPr>
          <p:cNvSpPr txBox="1">
            <a:spLocks/>
          </p:cNvSpPr>
          <p:nvPr/>
        </p:nvSpPr>
        <p:spPr>
          <a:xfrm>
            <a:off x="471506" y="894642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buNone/>
            </a:pPr>
            <a:endParaRPr lang="en-US" altLang="zh-CN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882942C-4088-7723-0B50-1B1E82468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直接插入字符串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531F6-4DFC-980A-ADE2-0A2EF7317B97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FDDC738-228B-AB57-4065-918363549706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21419BB1-B679-4A52-9123-F4553C161F3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8B3A9B07-0876-8A56-EED6-0C80E6EDAE9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49ACB703-16BD-859A-2297-02DCE1974896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7C09F22-1503-98B2-2EC7-D5F11865A547}"/>
              </a:ext>
            </a:extLst>
          </p:cNvPr>
          <p:cNvSpPr txBox="1"/>
          <p:nvPr/>
        </p:nvSpPr>
        <p:spPr>
          <a:xfrm>
            <a:off x="4131227" y="2035549"/>
            <a:ext cx="121129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4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4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278B80C7-8E99-4416-83AD-C528C8F8FA1F}"/>
              </a:ext>
            </a:extLst>
          </p:cNvPr>
          <p:cNvSpPr/>
          <p:nvPr/>
        </p:nvSpPr>
        <p:spPr>
          <a:xfrm>
            <a:off x="1388064" y="974307"/>
            <a:ext cx="5935436" cy="1395957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7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600D4D7F-97AC-28A7-CA8B-80A5B96F5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D4F9AB0-05E7-1FE5-7A1F-AA059D139CBB}"/>
              </a:ext>
            </a:extLst>
          </p:cNvPr>
          <p:cNvSpPr txBox="1">
            <a:spLocks/>
          </p:cNvSpPr>
          <p:nvPr/>
        </p:nvSpPr>
        <p:spPr>
          <a:xfrm>
            <a:off x="559293" y="894642"/>
            <a:ext cx="5033344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operator&lt;&lt;(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&amp;*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endParaRPr lang="en-US" altLang="zh-CN" b="0" dirty="0">
              <a:solidFill>
                <a:srgbClr val="CE9887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dirty="0">
                <a:solidFill>
                  <a:srgbClr val="CE9887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11DF4AC0-8FCC-B6F1-F222-BCA427C9C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重载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std::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ostream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&lt;&lt;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A50F1C-BCAE-ECE2-1522-3C38588EFEA3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BCA81E4-5523-8CC7-58F5-C09202F1CA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42A997A8-86CC-8157-452C-96DC584CE2A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10CC59B9-CC8F-52E4-FE93-D2F1DEF6299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AA694A34-FC64-DBA6-C255-87B7F2992F48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ADF2A3D-93CA-D0DE-6557-BE4FCD711E24}"/>
              </a:ext>
            </a:extLst>
          </p:cNvPr>
          <p:cNvSpPr txBox="1"/>
          <p:nvPr/>
        </p:nvSpPr>
        <p:spPr>
          <a:xfrm>
            <a:off x="6066911" y="890865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FFA7CC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200" dirty="0" err="1">
                <a:solidFill>
                  <a:srgbClr val="ABB2BF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FF936A"/>
                </a:solidFill>
                <a:latin typeface="Consolas" panose="020B0609020204030204" pitchFamily="49" charset="0"/>
              </a:rPr>
              <a:t>\r\n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ABB2BF"/>
              </a:solidFill>
              <a:latin typeface="WenQuanYi Zen Hei Mono" panose="02000603000000000000" pitchFamily="2" charset="-122"/>
              <a:ea typeface="WenQuanYi Zen Hei Mono" panose="02000603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FF862-E778-4AFE-232C-F4C794C66132}"/>
              </a:ext>
            </a:extLst>
          </p:cNvPr>
          <p:cNvSpPr txBox="1"/>
          <p:nvPr/>
        </p:nvSpPr>
        <p:spPr>
          <a:xfrm>
            <a:off x="3241221" y="2571750"/>
            <a:ext cx="2061583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C++20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</a:t>
            </a:r>
            <a:endParaRPr lang="en-US" altLang="zh-CN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可以直接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cbegin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cend</a:t>
            </a:r>
            <a:endParaRPr lang="zh-CN" altLang="en-US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64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25BE281E-2CDC-E5C4-CC0A-CB90E1EF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52D6F5C0-E111-3B95-7992-56EDA4E41F1F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1204635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9FA18120-8F70-E922-D98A-4E4495172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C++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自定义字面量运算符重载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D72D67-58FF-8A30-9A0C-4B95871CFDD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5C62AB3-0C2F-455A-7E67-844F0870B3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69D06131-797A-DC77-914E-4E0E254542D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DB9AFB18-B2FB-A421-49A5-A589FF12BC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9061E70D-928C-243E-38A0-627233E948A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E0E3E48-4C8E-42C9-223D-A1E133242DDD}"/>
              </a:ext>
            </a:extLst>
          </p:cNvPr>
          <p:cNvSpPr txBox="1"/>
          <p:nvPr/>
        </p:nvSpPr>
        <p:spPr>
          <a:xfrm>
            <a:off x="559293" y="3069157"/>
            <a:ext cx="3832863" cy="1286489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注意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不能是模板类，因为构造是强制定义分配者的。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88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69259F7-4B09-718B-FB41-80AEBEDA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5F5B65D-5E8E-70C4-855E-1573B44900EB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10B1FE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strlen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 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7A82DA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c_str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make_unique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get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().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FF936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\0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95B3E6A-A6B7-17D0-6660-CA3F74D0D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与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std::string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字符串的转换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F12487-3ED6-2E74-F5C8-09EEDB0D300A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709270D0-AD36-F5B7-D206-CFD9F4EF8A8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DB775002-0963-F36C-D949-AC8358C3B91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512B8A8B-2D2F-87EA-58DA-FB26846AC02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3A3B9BEF-8F3A-F2C8-F49B-5D44933822E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0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6DBB-C105-7FEE-1BA5-B9A1E570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16B1B-AABC-CEB1-C364-8616E5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3600" dirty="0" err="1">
                <a:latin typeface="幼圆" panose="02010509060101010101" pitchFamily="49" charset="-122"/>
                <a:ea typeface="幼圆" panose="02010509060101010101" pitchFamily="49" charset="-122"/>
              </a:rPr>
              <a:t>MathVector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8F7389-323C-3F79-BA08-4A33B47D02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DLC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F7933D-95A2-AA85-BBDC-F3DD671394E8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43C83DB3-3F23-B274-7F4C-1435B368280D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D25F61C6-405C-3375-4AC9-CC3BB1E6019E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D86E6AF-24C8-AF73-A8F7-1DA70BA6BD19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0C1E1E2F-1545-90F9-F820-A57DA7C80B0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91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1397-EB3F-D611-42DE-6A649095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9F839A-DBA5-71AD-A679-E810A979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数字向量应该实现什么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D20CEE-575B-5DCB-9B95-A9B52F48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CD67CA-FB19-B289-AACD-288478F9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0EB8A1-63D5-1B90-BEDB-FB574F33F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D823DDE-7375-B8B8-A469-48EBC9593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63647"/>
              </p:ext>
            </p:extLst>
          </p:nvPr>
        </p:nvGraphicFramePr>
        <p:xfrm>
          <a:off x="1015932" y="304003"/>
          <a:ext cx="6452508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1D276408-D657-8DBE-5685-9060D2607106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49FF2B-87B5-F9DD-56F6-406F964A70D7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9FF28A-6E09-CC80-4647-9912AA905A2A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F4F57B-AB09-1E84-C521-95108C0A0672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BD45A2-A07D-7BA1-D749-B8BA5E48F4CF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283A18-D2BA-32E5-E98C-BE8ACB10A4D0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2E1B66D-F987-1D05-A117-0CFEAB2D31F9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241457C5-4E10-8708-CDCE-D14BCC84B4CA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FF0DA4E-C96B-CDD9-2A55-80E2B716393E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E04B7759-4711-B890-094B-145E5DC94F3D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712ACED6-CE0B-53D6-D21F-609BB30B31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BC8E8F18-926B-1596-7BF6-CDFBCBEAEBFB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0E83DC-A3DE-08BA-0D2E-BEC19A3BD384}"/>
              </a:ext>
            </a:extLst>
          </p:cNvPr>
          <p:cNvGrpSpPr/>
          <p:nvPr/>
        </p:nvGrpSpPr>
        <p:grpSpPr>
          <a:xfrm>
            <a:off x="6356484" y="2532853"/>
            <a:ext cx="1262224" cy="384978"/>
            <a:chOff x="3352476" y="815158"/>
            <a:chExt cx="1262224" cy="384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74B6B6-FEA2-D310-7970-7393E79C40BF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CFD09F1-E5FC-FADE-068D-2DCBD3EDDD72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随机赋值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01E602-F58D-5FE8-916B-3ADDE8C5FEE8}"/>
              </a:ext>
            </a:extLst>
          </p:cNvPr>
          <p:cNvGrpSpPr/>
          <p:nvPr/>
        </p:nvGrpSpPr>
        <p:grpSpPr>
          <a:xfrm>
            <a:off x="6356484" y="3160698"/>
            <a:ext cx="1262224" cy="384978"/>
            <a:chOff x="3352476" y="815158"/>
            <a:chExt cx="1262224" cy="38497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88D0064-90A9-5CF6-F373-B9B8AF64DC5E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76B681D-2A2C-2FB7-3499-8D29375368B3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清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BEFA0C-C316-62B4-9E12-6CCF051AB99B}"/>
              </a:ext>
            </a:extLst>
          </p:cNvPr>
          <p:cNvGrpSpPr/>
          <p:nvPr/>
        </p:nvGrpSpPr>
        <p:grpSpPr>
          <a:xfrm>
            <a:off x="6356484" y="3788543"/>
            <a:ext cx="1262224" cy="384978"/>
            <a:chOff x="3352476" y="815158"/>
            <a:chExt cx="1262224" cy="3849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88BE545-D9BB-882E-CCF8-451AAC9197A1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DBA69ED-F5FE-25F3-CB68-0FE75B4F49EA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计算模长，夹角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60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300E-5AF4-04E3-C767-E18D9528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55E16349-084F-444A-7AFA-5D2BE9AB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0108986-CBB4-F565-0179-F61264F0EF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2827" y="2479042"/>
            <a:ext cx="3048000" cy="1595118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745E4A0-7563-3349-2848-630476EBAA7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49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3205E28-866E-3B30-66BB-3C09DD3F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D574E7BA-9456-83D4-4F0B-D9063314B416}"/>
              </a:ext>
            </a:extLst>
          </p:cNvPr>
          <p:cNvSpPr txBox="1">
            <a:spLocks/>
          </p:cNvSpPr>
          <p:nvPr/>
        </p:nvSpPr>
        <p:spPr>
          <a:xfrm>
            <a:off x="534780" y="1012663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&gt;(){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&gt;(){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FF0588F-5DDB-76A0-9156-7BD557954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初始化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66E098-C5EB-F53B-65D0-E3017D1612C0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0687F484-F26C-22B5-90A8-72BBDAF5F53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7CFD5836-4727-3D60-F00C-60022A48617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4EE6CCBB-2806-0705-49FE-232F7CA2027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05485C86-9A71-D89F-269B-86739E04C9C9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89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7BB12B2-9A2F-2448-59BF-787EBE09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A5CD330-A10F-7A80-920A-31531324A71D}"/>
              </a:ext>
            </a:extLst>
          </p:cNvPr>
          <p:cNvSpPr txBox="1">
            <a:spLocks/>
          </p:cNvSpPr>
          <p:nvPr/>
        </p:nvSpPr>
        <p:spPr>
          <a:xfrm>
            <a:off x="534780" y="1012663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重构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清空并改变大小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deleteAll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释放空间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clearzero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清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139700" indent="0">
              <a:buNone/>
            </a:pP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配合继承的</a:t>
            </a:r>
            <a:r>
              <a:rPr lang="en-US" altLang="zh-CN" sz="18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，基本可以让用户随意操作</a:t>
            </a:r>
            <a:r>
              <a:rPr lang="en-US" altLang="zh-CN" sz="1800" dirty="0">
                <a:solidFill>
                  <a:srgbClr val="CCCCCC"/>
                </a:solidFill>
                <a:latin typeface="Consolas" panose="020B0609020204030204" pitchFamily="49" charset="0"/>
              </a:rPr>
              <a:t>vector</a:t>
            </a: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的元素值</a:t>
            </a:r>
            <a:endParaRPr lang="en-US" altLang="zh-CN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38372D5-CACB-639E-119F-E85F8E3D7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用户设计自由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BB194B-C378-14A5-FE2B-EF5DF2D84B35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ADA291D4-FF5F-9E21-5E0E-FF3F7128DDC1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FFC99445-CF72-46E5-D22F-54C65B6EF07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A7D80D58-F32E-7062-7C67-15A02E40C746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1A35E7BF-7603-8E6A-99F1-9088A044DCC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37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2177100-64DB-EEA1-2814-4D700035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45086A28-D8C9-139D-78A7-274035955E5B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operator+=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该处继承，子类没办法赋值为基类，只能重新实现构造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zh-CN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+=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重载，不带异常检查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0141818-839C-D4B7-00CC-F768200BF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一般四则运算与异常检查分离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C8AEF6-66E8-F3A7-E170-D3718FC414F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3781BA67-9586-B3A6-AD01-C2A817BC2E8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9414971F-BF15-FB7F-7106-F6E42EEA439A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36225AA2-CC11-FDBC-5FF5-09D89E13E59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41CB2551-AEB5-A5B6-59C7-FA8936501FB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4281223B-3DAD-FB69-199C-3D7197606437}"/>
              </a:ext>
            </a:extLst>
          </p:cNvPr>
          <p:cNvSpPr/>
          <p:nvPr/>
        </p:nvSpPr>
        <p:spPr>
          <a:xfrm>
            <a:off x="3917256" y="2139279"/>
            <a:ext cx="5935436" cy="1395957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61B429-425D-B853-7823-42017760AF05}"/>
              </a:ext>
            </a:extLst>
          </p:cNvPr>
          <p:cNvSpPr txBox="1"/>
          <p:nvPr/>
        </p:nvSpPr>
        <p:spPr>
          <a:xfrm>
            <a:off x="5637179" y="2966936"/>
            <a:ext cx="34798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plus_equal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"size not equal"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加法带异常检查，抛出异常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B94DDC-C309-AC6F-89A8-4FB49F77AC4E}"/>
              </a:ext>
            </a:extLst>
          </p:cNvPr>
          <p:cNvSpPr txBox="1"/>
          <p:nvPr/>
        </p:nvSpPr>
        <p:spPr>
          <a:xfrm>
            <a:off x="6945549" y="1707204"/>
            <a:ext cx="14396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由于异常检查的 效率问题，学习库函数设计思维将异常检查和一般运算分离。</a:t>
            </a:r>
          </a:p>
        </p:txBody>
      </p:sp>
    </p:spTree>
    <p:extLst>
      <p:ext uri="{BB962C8B-B14F-4D97-AF65-F5344CB8AC3E}">
        <p14:creationId xmlns:p14="http://schemas.microsoft.com/office/powerpoint/2010/main" val="247297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AD75DDBE-C9DA-A542-5DBD-8908C411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73E338F4-9728-790D-6676-FCFFCBDDF711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operator+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minus_equal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{}//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数乘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{}//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数乘等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79997C54-34FE-55C8-BFF9-56A76B533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一般四则运算与异常检查分离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75500D-E097-F6ED-5916-C5D5B16F1B75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B188DB5C-D905-67B2-6DBB-4BA8FE90929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B9B3A10F-16C4-5866-92F5-CA7E662C8F6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9937FF91-ED3D-8303-8E24-537E862672D0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FC6E11C4-FA2F-9C53-5CDD-46720765D532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87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E05ED3CF-8349-0D65-2BF0-7E00C092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C63B1415-D566-6BBF-DA3E-D826700C9F50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operator^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叉乘无异常，直接返回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"Cross product is only defined for 3D vectors."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叉乘带异常，抛出异常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5CEF8FBF-AB8C-99FC-CE71-C69BBB34F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外积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E2BC21-1E8E-FEB5-5648-9434B506936C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31549C26-75FE-94C4-BDAE-0865877395E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82C405C3-ADC4-0A46-5AEC-9D151963149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B7C86D31-2DD8-ADE5-9C85-B9963271D5A7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C5281659-D2EB-2E30-80E3-174D215F9472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7" name="Google Shape;381;p31">
            <a:extLst>
              <a:ext uri="{FF2B5EF4-FFF2-40B4-BE49-F238E27FC236}">
                <a16:creationId xmlns:a16="http://schemas.microsoft.com/office/drawing/2014/main" id="{EB7016A2-EEC9-69AC-4DE6-2006C615AF0F}"/>
              </a:ext>
            </a:extLst>
          </p:cNvPr>
          <p:cNvSpPr txBox="1"/>
          <p:nvPr/>
        </p:nvSpPr>
        <p:spPr>
          <a:xfrm>
            <a:off x="6702079" y="1306601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sz="1200" dirty="0">
              <a:solidFill>
                <a:srgbClr val="ABB2BF"/>
              </a:solidFill>
              <a:latin typeface="WenQuanYi Zen Hei Mono" panose="02000603000000000000" pitchFamily="2" charset="-122"/>
              <a:ea typeface="WenQuanYi Zen Hei Mono" panose="02000603000000000000" pitchFamily="2" charset="-122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可以针对三维向量计算外积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1124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82EC7C6C-7380-AFAB-2F0D-A26BE6FB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87C4E5DE-4751-9B38-A12E-1A832CE1B35A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防止计算过程中由于精度问题产生</a:t>
            </a:r>
            <a:r>
              <a:rPr lang="en-US" altLang="zh-CN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的非法值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//temp==1,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向量平行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夹角计算无异常处理，直接返回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angle_err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"size not equal"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夹角计算带异常处理，抛出异常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angle_err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9DB088D1-DD22-0A57-791F-32E3B1A38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模长和夹角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02639-B52F-F11F-B508-084B8CDD5849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C1A94CC7-6B13-10D6-4D18-A7AE14A1A03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A7433076-CC23-C81D-D92D-26F357A8BBC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2D9BE864-8DA6-2CAD-B502-CCBC48F9330E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1FA8759D-0371-68DD-E05E-4C9A63819000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7" name="Google Shape;381;p31">
            <a:extLst>
              <a:ext uri="{FF2B5EF4-FFF2-40B4-BE49-F238E27FC236}">
                <a16:creationId xmlns:a16="http://schemas.microsoft.com/office/drawing/2014/main" id="{B5F0A009-A254-A2D2-7A51-E23527E72C19}"/>
              </a:ext>
            </a:extLst>
          </p:cNvPr>
          <p:cNvSpPr txBox="1"/>
          <p:nvPr/>
        </p:nvSpPr>
        <p:spPr>
          <a:xfrm>
            <a:off x="6365548" y="3051370"/>
            <a:ext cx="2517796" cy="749332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一个运算，多种方法，方便用户使用。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0" name="Google Shape;361;p29">
            <a:extLst>
              <a:ext uri="{FF2B5EF4-FFF2-40B4-BE49-F238E27FC236}">
                <a16:creationId xmlns:a16="http://schemas.microsoft.com/office/drawing/2014/main" id="{0501743C-5469-AFA7-79E7-AD055D81AE27}"/>
              </a:ext>
            </a:extLst>
          </p:cNvPr>
          <p:cNvSpPr txBox="1">
            <a:spLocks/>
          </p:cNvSpPr>
          <p:nvPr/>
        </p:nvSpPr>
        <p:spPr>
          <a:xfrm>
            <a:off x="5139491" y="930858"/>
            <a:ext cx="4932751" cy="1448701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模长无异常，直接返回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89A10EEF-018B-3D53-EC1C-BAC9D023015E}"/>
              </a:ext>
            </a:extLst>
          </p:cNvPr>
          <p:cNvSpPr/>
          <p:nvPr/>
        </p:nvSpPr>
        <p:spPr>
          <a:xfrm>
            <a:off x="4029124" y="722682"/>
            <a:ext cx="4010787" cy="1064320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97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8B4B827B-6AEB-213E-41DC-73DAC951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7E98EE08-E9F2-C6B0-3D97-B1F737365F8C}"/>
              </a:ext>
            </a:extLst>
          </p:cNvPr>
          <p:cNvSpPr txBox="1">
            <a:spLocks/>
          </p:cNvSpPr>
          <p:nvPr/>
        </p:nvSpPr>
        <p:spPr>
          <a:xfrm>
            <a:off x="471506" y="876176"/>
            <a:ext cx="8200987" cy="3649329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800" dirty="0">
                <a:solidFill>
                  <a:srgbClr val="DCDCAA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有参构造函数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拷贝构造函数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特殊拷贝构造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delete[]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operator[]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operator+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矩阵加法（实现连加）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矩阵减法（实现连减）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负矩阵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矩阵乘法（实现连乘）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矩阵数乘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Tb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operator=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拷贝赋值运算符</a:t>
            </a:r>
            <a:b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随机生成矩阵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altLang="zh-CN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矩阵转置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展示矩阵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judge_zero_matrix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判断是否为零矩阵（是，返回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；否，返回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judge_square_matrix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判断是否为方阵（是，返回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；否，返回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determinant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求方阵对应行列式的值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adjugate_matrix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adjugate_matrix_ptr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求伴随矩阵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仅在求矩阵的逆矩阵时被调用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inverse_matrix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求矩阵的逆矩阵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恒为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类型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0FFAB00-C1BD-A9E4-630A-2921ED169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数字向量应用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—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作为矩阵类组合成员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B248AE-597C-46EB-6E56-94146CD92F8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AB870BA-310C-4874-7A3F-19256D9A4A3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883F4B15-E910-529D-7A0A-D93496DCDEA2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17D83590-AFB6-40F4-9B7E-5EF785199D6B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0C792156-3B89-77B4-9CF5-B2452917D88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80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74A-7A59-88E3-563C-2494E4B9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5588459-F34D-7964-2821-5CE123F5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数字向量构成矩阵及应用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97F45D-B995-30DE-AD12-D054F0D2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615459-11EA-3DE8-8210-9D201AF74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FC60C8-2811-C001-5D8D-9C2B9CAD4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87E27A8-9B3E-5848-C239-D70769641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215522"/>
              </p:ext>
            </p:extLst>
          </p:nvPr>
        </p:nvGraphicFramePr>
        <p:xfrm>
          <a:off x="1066302" y="767166"/>
          <a:ext cx="6134671" cy="4119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447D670-AEA8-77A6-C0F6-4670A9436C32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6D33F0C-FE21-8D8C-DF0C-1D7FCF71A6D9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33F0344-EB96-C436-8F5F-7D36C90E76B3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0494D4-224F-DEC6-F901-FE24FBD453C1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D6E7471-92EE-F443-1DBF-6AE68FD1BAEA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C5C4A9-C7BF-1951-19E3-3F4263F47C75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892175E-0FD1-2811-9AB4-3145EEAC101D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9B0FFBA-6004-C1C3-E9D3-238BABC7783C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8D30603C-7F7F-1020-2484-9F613811F60C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5DBA6800-DF78-86DE-F91E-878E7642D94F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15EA3EE9-09CA-C73C-24A4-1C3199E5CF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4F81A6B5-C615-6756-648E-713F478D5B8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B90122-581A-22D7-1B61-51D96F858955}"/>
              </a:ext>
            </a:extLst>
          </p:cNvPr>
          <p:cNvGrpSpPr/>
          <p:nvPr/>
        </p:nvGrpSpPr>
        <p:grpSpPr>
          <a:xfrm>
            <a:off x="7328445" y="1368425"/>
            <a:ext cx="1815555" cy="553744"/>
            <a:chOff x="31330" y="1951977"/>
            <a:chExt cx="1815555" cy="55374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FE11650-52A9-C155-1E4A-DE2FC57B0345}"/>
                </a:ext>
              </a:extLst>
            </p:cNvPr>
            <p:cNvSpPr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C3B732C-E46C-1060-4ABB-0A15C75874E8}"/>
                </a:ext>
              </a:extLst>
            </p:cNvPr>
            <p:cNvSpPr txBox="1"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逆矩阵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27889B2-8944-F63E-E3EE-51BB45EC1169}"/>
              </a:ext>
            </a:extLst>
          </p:cNvPr>
          <p:cNvGrpSpPr/>
          <p:nvPr/>
        </p:nvGrpSpPr>
        <p:grpSpPr>
          <a:xfrm>
            <a:off x="7328445" y="2166477"/>
            <a:ext cx="1815555" cy="553744"/>
            <a:chOff x="31330" y="1951977"/>
            <a:chExt cx="1815555" cy="55374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4445A26-1B66-3A8D-4CB9-81442FF9AF12}"/>
                </a:ext>
              </a:extLst>
            </p:cNvPr>
            <p:cNvSpPr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1D4A27E-510D-3149-0B9D-DD59DC79862A}"/>
                </a:ext>
              </a:extLst>
            </p:cNvPr>
            <p:cNvSpPr txBox="1"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转置和求转置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AA67E09-D2B9-B803-058C-5CEA8ED2D934}"/>
              </a:ext>
            </a:extLst>
          </p:cNvPr>
          <p:cNvGrpSpPr/>
          <p:nvPr/>
        </p:nvGrpSpPr>
        <p:grpSpPr>
          <a:xfrm>
            <a:off x="7328445" y="2872190"/>
            <a:ext cx="1815555" cy="553744"/>
            <a:chOff x="31330" y="1951977"/>
            <a:chExt cx="1815555" cy="55374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42E6C63-A1A0-6D27-7B92-AF9BE2B832F8}"/>
                </a:ext>
              </a:extLst>
            </p:cNvPr>
            <p:cNvSpPr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88625CF-489C-85E3-00DE-FB6FCE0BF287}"/>
                </a:ext>
              </a:extLst>
            </p:cNvPr>
            <p:cNvSpPr txBox="1"/>
            <p:nvPr/>
          </p:nvSpPr>
          <p:spPr>
            <a:xfrm>
              <a:off x="31330" y="1951977"/>
              <a:ext cx="1815555" cy="5537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行列式计算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</a:t>
              </a: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附伴随矩阵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)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67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1B9D-0975-7B3E-24F1-4AD67C7C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CE1FE5-0A27-7D3F-F85B-88639B85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矩阵应用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快速幂加速递推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27C4B-1AA6-00BC-94D1-664E2E24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1495A1-B7D1-FF85-05BA-2C94ABA5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27432A-B81A-D4F6-A480-BBBED9EF6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ABD20F9-4AD0-B983-A0E4-3ED8959C79E6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D94F6A-6E15-BE6E-D2A8-6348A2079B22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A58838-2509-7A68-CA22-F73F31F00024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03CE20-F652-68FC-5149-51E590E987B9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7EC8AC-3061-0AAA-F802-06625F84C15C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F870267-E5DD-99FB-19B8-572684521271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509B2B41-68C0-B8DB-D193-898585DEA48D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9443AB5C-CE5B-C739-E88D-236F7139BEF8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48542FB0-4BD7-3E61-5225-E3C1895E40A3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D32875EB-705D-A6EA-08E8-DD361A8A1217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DEAEF1DD-62D8-A5CB-7F1C-693858A090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90DD27E1-6774-30C0-92AE-CB109B42CDDE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FB9C922-49CE-8850-6CE3-DDD154079057}"/>
                  </a:ext>
                </a:extLst>
              </p:cNvPr>
              <p:cNvSpPr txBox="1"/>
              <p:nvPr/>
            </p:nvSpPr>
            <p:spPr>
              <a:xfrm>
                <a:off x="794287" y="1274736"/>
                <a:ext cx="5935787" cy="272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定义矩阵快速幂，基本思想：将幂次二进制拆解</a:t>
                </a:r>
                <a:r>
                  <a:rPr lang="en-US" altLang="zh-CN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lang="zh-CN" altLang="en-US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将</a:t>
                </a:r>
                <a:r>
                  <a:rPr lang="en-US" altLang="zh-CN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a^k1,a^k2…</a:t>
                </a:r>
                <a:r>
                  <a:rPr lang="zh-CN" altLang="en-US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相乘。</a:t>
                </a:r>
                <a:endParaRPr lang="en-US" altLang="zh-CN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zh-CN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template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CN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class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T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zh-CN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Matrix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CN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T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&gt; </a:t>
                </a:r>
                <a:r>
                  <a:rPr lang="en-US" altLang="zh-CN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qkpow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Matrix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CN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T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zh-CN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&amp;</a:t>
                </a:r>
                <a:r>
                  <a:rPr lang="en-US" altLang="zh-CN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,</a:t>
                </a:r>
                <a:r>
                  <a:rPr lang="en-US" altLang="zh-CN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k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){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Matrix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T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ans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CN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a,p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a;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zh-CN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while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(k){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zh-CN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(k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&amp;</a:t>
                </a:r>
                <a:r>
                  <a:rPr lang="en-US" altLang="zh-CN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:r>
                  <a:rPr lang="en-US" altLang="zh-CN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ans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CN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ans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p;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p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p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p;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k</a:t>
                </a:r>
                <a:r>
                  <a:rPr lang="en-US" altLang="zh-CN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&gt;&gt;=</a:t>
                </a:r>
                <a:r>
                  <a:rPr lang="en-US" altLang="zh-CN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zh-CN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ans</a:t>
                </a:r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zh-CN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  <a:p>
                <a:r>
                  <a:rPr lang="zh-CN" altLang="en-US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可以证明它能够仅仅使用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CCCCC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CCCC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CCCCC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CCCC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CCCCC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CCCCCC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CCCCCC"/>
                        </a:solidFill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的运算就能够求得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CCCCC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CCC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CCCC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，加速了递推</a:t>
                </a:r>
                <a:endParaRPr lang="en-US" altLang="zh-CN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FB9C922-49CE-8850-6CE3-DDD15407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87" y="1274736"/>
                <a:ext cx="5935787" cy="2729658"/>
              </a:xfrm>
              <a:prstGeom prst="rect">
                <a:avLst/>
              </a:prstGeom>
              <a:blipFill>
                <a:blip r:embed="rId6"/>
                <a:stretch>
                  <a:fillRect l="-308" t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96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FBBD1-BF3E-130A-F0A7-9253272F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CE3F5D-8A14-1605-7D63-D102E7CB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矩阵应用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快速幂加速递推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1162E3-355C-43D7-6836-BA76262D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6661C8-0AD7-D049-2AB4-AF0B54A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A28147-9D87-DAF4-82FD-62FF63E7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8F78A57-5C6D-3E27-2B87-A1765DE41CE0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487B29-A427-920C-7F84-2BCB99C703F5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29C249-73D2-9B86-A6B0-0F73DDE38776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D70DE1-FC9B-726B-0CF9-5378642DE91E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6328BD-9CF3-FD91-B259-4B2A92E28FF5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A0BE66-E296-F7B4-C16A-3486F3A94B01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5C9B98E4-6764-D471-3D8B-6B9AEAD0639A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D87721B-4AA1-3B40-E8AE-0CA1863B6BAB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C1A11AAE-0A6D-153C-BE9C-54041BF478C4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B62C4668-AE8E-2ADE-2A0A-C64606483C0E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DAB1B67C-7454-D67A-B71B-A57B2A4694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5F6BBAB-FD6D-E269-57C7-D372383B0D35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2DC761E-F6EF-EA35-0F7C-382EA5809A9B}"/>
                  </a:ext>
                </a:extLst>
              </p:cNvPr>
              <p:cNvSpPr txBox="1"/>
              <p:nvPr/>
            </p:nvSpPr>
            <p:spPr>
              <a:xfrm>
                <a:off x="794287" y="1274736"/>
                <a:ext cx="593578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矩阵加速递推的原理，用实例解释：</a:t>
                </a:r>
                <a:endPara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对于斐波那契数列递推式：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f[n]=f[n-1]+f[n-2]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f[n+1]=f[n]+f[n-1]</a:t>
                </a:r>
              </a:p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如果定义矩阵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T,K: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[f(n+1) f(n) ]	 [1 1] 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[f(n)   f(n-1)]	 [1 0]</a:t>
                </a:r>
              </a:p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那么我们发现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T*K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b="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[f(n+1)+f(n) f(n+1)]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[f(n)+f(n-1)  f(n)    ]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即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T’: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[f(n+2) f(n+1)]</a:t>
                </a:r>
              </a:p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[f(n+1) f(n)    ]</a:t>
                </a:r>
              </a:p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由此可见，乘一次系数矩阵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就可以将斐波那契矩阵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各项递推，因此，如果我们要让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向后推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次，只需要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即可。</a:t>
                </a:r>
                <a:endPara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对于任意类似线性递推关系式，</a:t>
                </a:r>
                <a:r>
                  <a:rPr lang="zh-CN" altLang="en-US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都可以类似的利用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矩阵来加速。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2DC761E-F6EF-EA35-0F7C-382EA580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87" y="1274736"/>
                <a:ext cx="5935787" cy="3323987"/>
              </a:xfrm>
              <a:prstGeom prst="rect">
                <a:avLst/>
              </a:prstGeom>
              <a:blipFill>
                <a:blip r:embed="rId6"/>
                <a:stretch>
                  <a:fillRect l="-308" t="-367" b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81;p31">
            <a:extLst>
              <a:ext uri="{FF2B5EF4-FFF2-40B4-BE49-F238E27FC236}">
                <a16:creationId xmlns:a16="http://schemas.microsoft.com/office/drawing/2014/main" id="{760565D1-7297-7574-1709-8A77B984BF2A}"/>
              </a:ext>
            </a:extLst>
          </p:cNvPr>
          <p:cNvSpPr txBox="1"/>
          <p:nvPr/>
        </p:nvSpPr>
        <p:spPr>
          <a:xfrm>
            <a:off x="6333134" y="633185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示例代码如下：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B72D87-B4FC-C822-55ED-A0A356A3BFEF}"/>
              </a:ext>
            </a:extLst>
          </p:cNvPr>
          <p:cNvSpPr txBox="1"/>
          <p:nvPr/>
        </p:nvSpPr>
        <p:spPr>
          <a:xfrm>
            <a:off x="6295149" y="1205885"/>
            <a:ext cx="25177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初始矩阵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endl,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"(F(2) F(1))"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"(F(1) F(0))"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"F^10</a:t>
            </a:r>
            <a:r>
              <a:rPr lang="zh-CN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可以得到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F[0][1]</a:t>
            </a:r>
            <a:r>
              <a:rPr lang="zh-CN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为斐波那契数列第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zh-CN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项的值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endl,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qkpow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F,k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"f(10)="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844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51A8-964B-A990-8B06-6B53453A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E225B860-23C2-A939-C6F0-0AA6EB0A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AE84DA0-DB8F-BE0D-65CF-0CACD602FA53}"/>
              </a:ext>
            </a:extLst>
          </p:cNvPr>
          <p:cNvCxnSpPr>
            <a:cxnSpLocks/>
          </p:cNvCxnSpPr>
          <p:nvPr/>
        </p:nvCxnSpPr>
        <p:spPr>
          <a:xfrm rot="10800000">
            <a:off x="1009227" y="1882988"/>
            <a:ext cx="5181600" cy="596055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217EACB-2A4D-F628-8860-150D6A901E3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27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7BD9-9EAE-810A-E969-41A0F36E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090B4280-F1B6-B9C4-9A27-830FEBB5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6056397-3342-CDAC-EBF5-156C189EF8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47521" y="2479043"/>
            <a:ext cx="4443307" cy="1364823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BEFF41C-7DE2-7962-CE0C-AFABC98FEE5D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51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3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4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5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6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7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0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1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50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1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2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6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60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1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2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3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4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5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6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7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8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9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70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1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2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3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4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5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6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7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实现字符串类</Template>
  <TotalTime>1813</TotalTime>
  <Words>7135</Words>
  <Application>Microsoft Office PowerPoint</Application>
  <PresentationFormat>全屏显示(16:9)</PresentationFormat>
  <Paragraphs>1564</Paragraphs>
  <Slides>79</Slides>
  <Notes>22</Notes>
  <HiddenSlides>6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6" baseType="lpstr">
      <vt:lpstr>Consolas</vt:lpstr>
      <vt:lpstr>Anaheim</vt:lpstr>
      <vt:lpstr>Arial</vt:lpstr>
      <vt:lpstr>Syne</vt:lpstr>
      <vt:lpstr>Wingdings</vt:lpstr>
      <vt:lpstr>幼圆</vt:lpstr>
      <vt:lpstr>微软雅黑 Light</vt:lpstr>
      <vt:lpstr>Poppins</vt:lpstr>
      <vt:lpstr>Minecraft AE</vt:lpstr>
      <vt:lpstr>华文细黑</vt:lpstr>
      <vt:lpstr>Cambria Math</vt:lpstr>
      <vt:lpstr>WenQuanYi Zen Hei Mono</vt:lpstr>
      <vt:lpstr>文泉驿等宽正黑</vt:lpstr>
      <vt:lpstr>Poppins SemiBold</vt:lpstr>
      <vt:lpstr>Miracode</vt:lpstr>
      <vt:lpstr>幼圆</vt:lpstr>
      <vt:lpstr>Intro to Iteration by Slidesgo</vt:lpstr>
      <vt:lpstr>抽象向量派生-- 数学向量及其应用</vt:lpstr>
      <vt:lpstr>目录</vt:lpstr>
      <vt:lpstr>抽象向量类模板 </vt:lpstr>
      <vt:lpstr>基本原理&amp;实现思路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实现思路 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规范、高效、安全 </vt:lpstr>
      <vt:lpstr>规范 </vt:lpstr>
      <vt:lpstr>规范性</vt:lpstr>
      <vt:lpstr>规范性</vt:lpstr>
      <vt:lpstr>Allocator内存分配器</vt:lpstr>
      <vt:lpstr>Allocator内存分配器</vt:lpstr>
      <vt:lpstr>Iterator迭代器</vt:lpstr>
      <vt:lpstr>高效 </vt:lpstr>
      <vt:lpstr>高效</vt:lpstr>
      <vt:lpstr>移动语义——右值引用</vt:lpstr>
      <vt:lpstr>移动语义——右值引用</vt:lpstr>
      <vt:lpstr>移动语义——右值引用</vt:lpstr>
      <vt:lpstr>移动语义（移动构造，拷贝构造）</vt:lpstr>
      <vt:lpstr>移动语义（移动构造，拷贝构造）</vt:lpstr>
      <vt:lpstr>例子：expand函数</vt:lpstr>
      <vt:lpstr>例子：expand函数</vt:lpstr>
      <vt:lpstr>例子：expand函数</vt:lpstr>
      <vt:lpstr>平凡类特殊处理</vt:lpstr>
      <vt:lpstr>平凡类特殊处理</vt:lpstr>
      <vt:lpstr>例子：expand函数</vt:lpstr>
      <vt:lpstr>安全 </vt:lpstr>
      <vt:lpstr>安全性</vt:lpstr>
      <vt:lpstr>安全性</vt:lpstr>
      <vt:lpstr>安全性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StringVector实现 </vt:lpstr>
      <vt:lpstr>字符串应该实现什么</vt:lpstr>
      <vt:lpstr>Insert直接插入字符串</vt:lpstr>
      <vt:lpstr>重载std::ostream&lt;&lt;</vt:lpstr>
      <vt:lpstr>C++自定义字面量运算符重载</vt:lpstr>
      <vt:lpstr>与std::string、C字符串的转换</vt:lpstr>
      <vt:lpstr>MathVector实现 </vt:lpstr>
      <vt:lpstr>数字向量应该实现什么</vt:lpstr>
      <vt:lpstr>初始化</vt:lpstr>
      <vt:lpstr>用户设计自由</vt:lpstr>
      <vt:lpstr>一般四则运算与异常检查分离</vt:lpstr>
      <vt:lpstr>一般四则运算与异常检查分离</vt:lpstr>
      <vt:lpstr>外积</vt:lpstr>
      <vt:lpstr>模长和夹角</vt:lpstr>
      <vt:lpstr>数字向量应用—作为矩阵类组合成员</vt:lpstr>
      <vt:lpstr>数字向量构成矩阵及应用</vt:lpstr>
      <vt:lpstr>矩阵应用——快速幂加速递推</vt:lpstr>
      <vt:lpstr>矩阵应用——快速幂加速递推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文涵 刁</dc:creator>
  <cp:lastModifiedBy>explorer xx</cp:lastModifiedBy>
  <cp:revision>476</cp:revision>
  <dcterms:created xsi:type="dcterms:W3CDTF">2024-10-26T01:17:09Z</dcterms:created>
  <dcterms:modified xsi:type="dcterms:W3CDTF">2024-10-28T04:30:03Z</dcterms:modified>
</cp:coreProperties>
</file>